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60" d="100"/>
          <a:sy n="60" d="100"/>
        </p:scale>
        <p:origin x="94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584479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785716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785716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655666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728566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728566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769841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614266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3065116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701704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2950816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3087341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508628"/>
              </p:ext>
            </p:extLst>
          </p:nvPr>
        </p:nvGraphicFramePr>
        <p:xfrm>
          <a:off x="4610100" y="3487391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Û°À½ ÌØ°×Ý½ 2001 µÌÞ¼Þª¸Ä" r:id="rId2" imgW="2673927" imgH="2604655" progId="FLW3Drawing">
                  <p:embed/>
                </p:oleObj>
              </mc:Choice>
              <mc:Fallback>
                <p:oleObj name="Û°À½ ÌØ°×Ý½ 2001 µÌÞ¼Þª¸Ä" r:id="rId2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487391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351116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36813" y="3869979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350838" y="6050400"/>
            <a:ext cx="9111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提案書に記載した研究内容を端的な文章で説明するとともに、図等を使って分かりやすく示してください。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また目標とする研究成果を、可能な限り数値目標の形で入れてください。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78175" y="3896966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59338" y="4249391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27675" y="3979516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138114" y="3701704"/>
            <a:ext cx="1889125" cy="1095375"/>
          </a:xfrm>
          <a:prstGeom prst="cloudCallout">
            <a:avLst>
              <a:gd name="adj1" fmla="val 66302"/>
              <a:gd name="adj2" fmla="val -14326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43563" y="2868266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29213" y="4679604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114454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08388" y="4133504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6665914" y="294327"/>
            <a:ext cx="30654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（要素・シーズ　日米国際共同研究）別紙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28544" y="4754068"/>
            <a:ext cx="4134155" cy="1287737"/>
          </a:xfrm>
          <a:prstGeom prst="cloudCallout">
            <a:avLst>
              <a:gd name="adj1" fmla="val -19690"/>
              <a:gd name="adj2" fmla="val 4551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Ａ４横１ページで作成願います。</a:t>
            </a: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77797" y="478993"/>
            <a:ext cx="9372601" cy="701854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提案研究開発プロジェクト［日本語］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＊＊＊＊＊＊＊＊＊＊＊＊＊＊＊＊＊＊＊＊＊＊＊＊＊＊＊＊＊＊＊＊＊＊＊＊＊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Proposal full title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English]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＊＊＊＊＊＊＊＊＊＊＊＊＊＊＊＊＊ ＊＊＊＊＊＊ ＊＊＊＊＊＊ ＊＊＊＊＊＊＊</a:t>
            </a: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日本側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提案者：ＡＡ会社、ＢＢ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会社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、ＣＣ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、＊＊＊＊＊＊＊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米国側共同研究機関：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DD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会社、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EE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大学、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 ＊＊＊＊＊＊＊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76225" y="1477000"/>
            <a:ext cx="9353549" cy="670953"/>
          </a:xfrm>
          <a:prstGeom prst="rect">
            <a:avLst/>
          </a:prstGeom>
          <a:solidFill>
            <a:srgbClr val="FFFFCC"/>
          </a:solidFill>
          <a:ln w="6350">
            <a:noFill/>
            <a:prstDash val="solid"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研究内容を数行で記入する。特に、アピールしたい技術、目標を記入するとともに、国際共同研究として実施するメリットや効果を記入してください。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138114" y="2544564"/>
            <a:ext cx="4134155" cy="1095376"/>
          </a:xfrm>
          <a:prstGeom prst="wedgeRectCallout">
            <a:avLst>
              <a:gd name="adj1" fmla="val 36098"/>
              <a:gd name="adj2" fmla="val -202055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・プロジェクト名称（提案書の表紙に記載）を記入してください。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・提案者名（代表提案者、共同提案者）を記入してください。提案書と同様に提案者名の筆頭は代表提案者にしてください。法人名称の略称可。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5F1A1F4-6AC0-FCF3-A923-2F70A26060CC}"/>
              </a:ext>
            </a:extLst>
          </p:cNvPr>
          <p:cNvSpPr/>
          <p:nvPr/>
        </p:nvSpPr>
        <p:spPr bwMode="auto">
          <a:xfrm>
            <a:off x="4404031" y="2614266"/>
            <a:ext cx="5058751" cy="329723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FF0000"/>
                </a:solidFill>
              </a:rPr>
              <a:t>日本側研究領域</a:t>
            </a: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" name="Text Box 119">
            <a:extLst>
              <a:ext uri="{FF2B5EF4-FFF2-40B4-BE49-F238E27FC236}">
                <a16:creationId xmlns:a16="http://schemas.microsoft.com/office/drawing/2014/main" id="{E6383BFD-9ECC-25A5-E679-0A5707D69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349" y="2010013"/>
            <a:ext cx="3076378" cy="528669"/>
          </a:xfrm>
          <a:prstGeom prst="wedgeRectCallout">
            <a:avLst>
              <a:gd name="adj1" fmla="val -70774"/>
              <a:gd name="adj2" fmla="val 66998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・研究開発全体の中で、日本側の研究領域を枠で囲む等により示してください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2025-07-09T08:51:46Z</dcterms:modified>
</cp:coreProperties>
</file>