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107" d="100"/>
          <a:sy n="107" d="100"/>
        </p:scale>
        <p:origin x="2178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584479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454023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454023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323973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396873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396873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438148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282573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2733423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701704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2619123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2755648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508628"/>
              </p:ext>
            </p:extLst>
          </p:nvPr>
        </p:nvGraphicFramePr>
        <p:xfrm>
          <a:off x="4610100" y="3487391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487391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649" y="4944813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509044" y="3644953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2024905" y="5483752"/>
            <a:ext cx="7829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  <a:r>
              <a:rPr lang="ja-JP" altLang="en-US" sz="12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提案書に記載した研究内容を端的な文章で説明するとともに、図等を使って分かりやすく示してください。</a:t>
            </a:r>
            <a:endParaRPr lang="en-US" altLang="ja-JP" sz="1200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12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また目標とする研究成果を、可能な限り数値目標の形で入れてください。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83871" y="3722341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910137" y="4249391"/>
            <a:ext cx="73025" cy="652847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34679" y="3774984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701676" y="4191398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21007" y="2777780"/>
            <a:ext cx="1320068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075973" y="4518326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114454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597796" y="3967823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6939459" y="25870"/>
            <a:ext cx="28776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zh-TW" altLang="en-US" sz="1200" dirty="0">
                <a:latin typeface="HG丸ｺﾞｼｯｸM-PRO" pitchFamily="50" charset="-128"/>
                <a:ea typeface="HG丸ｺﾞｼｯｸM-PRO" pitchFamily="50" charset="-128"/>
              </a:rPr>
              <a:t>電波有効利用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プログラム）別紙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769508" y="4258277"/>
            <a:ext cx="4085159" cy="875037"/>
          </a:xfrm>
          <a:prstGeom prst="cloudCallout">
            <a:avLst>
              <a:gd name="adj1" fmla="val -36368"/>
              <a:gd name="adj2" fmla="val 69052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Ａ４横１ページで作成願います。</a:t>
            </a: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77797" y="263835"/>
            <a:ext cx="9372601" cy="944451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課題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09X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＊＊＊＊＊＊＊＊＊＊＊＊＊＊＊＊＊＊＊＊＊＊＊＊＊＊＊＊＊＊＊＊＊＊＊＊＊＊</a:t>
            </a:r>
            <a:r>
              <a:rPr lang="ja-JP" altLang="en-US" kern="0" dirty="0"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endParaRPr lang="en-US" altLang="ja-JP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buNone/>
            </a:pPr>
            <a:r>
              <a:rPr lang="ja-JP" altLang="en-US" kern="0" dirty="0">
                <a:latin typeface="HG丸ｺﾞｼｯｸM-PRO" pitchFamily="50" charset="-128"/>
                <a:ea typeface="HG丸ｺﾞｼｯｸM-PRO" pitchFamily="50" charset="-128"/>
              </a:rPr>
              <a:t>　　研究開発項目</a:t>
            </a:r>
            <a:r>
              <a:rPr lang="en-US" altLang="ja-JP" kern="0" dirty="0">
                <a:latin typeface="HG丸ｺﾞｼｯｸM-PRO" pitchFamily="50" charset="-128"/>
                <a:ea typeface="HG丸ｺﾞｼｯｸM-PRO" pitchFamily="50" charset="-128"/>
              </a:rPr>
              <a:t>X</a:t>
            </a:r>
            <a:r>
              <a:rPr lang="ja-JP" altLang="en-US" kern="0" dirty="0">
                <a:latin typeface="HG丸ｺﾞｼｯｸM-PRO" pitchFamily="50" charset="-128"/>
                <a:ea typeface="HG丸ｺﾞｼｯｸM-PRO" pitchFamily="50" charset="-128"/>
              </a:rPr>
              <a:t>　□□□□□□□□□□□□□□□、</a:t>
            </a:r>
            <a:r>
              <a:rPr lang="zh-TW" altLang="en-US" kern="0" dirty="0">
                <a:latin typeface="HG丸ｺﾞｼｯｸM-PRO" pitchFamily="50" charset="-128"/>
                <a:ea typeface="HG丸ｺﾞｼｯｸM-PRO" pitchFamily="50" charset="-128"/>
              </a:rPr>
              <a:t>研究開発項目</a:t>
            </a:r>
            <a:r>
              <a:rPr lang="en-US" altLang="zh-TW" kern="0" dirty="0">
                <a:latin typeface="HG丸ｺﾞｼｯｸM-PRO" pitchFamily="50" charset="-128"/>
                <a:ea typeface="HG丸ｺﾞｼｯｸM-PRO" pitchFamily="50" charset="-128"/>
              </a:rPr>
              <a:t>X</a:t>
            </a:r>
            <a:r>
              <a:rPr lang="zh-TW" altLang="en-US" kern="0" dirty="0">
                <a:latin typeface="HG丸ｺﾞｼｯｸM-PRO" pitchFamily="50" charset="-128"/>
                <a:ea typeface="HG丸ｺﾞｼｯｸM-PRO" pitchFamily="50" charset="-128"/>
              </a:rPr>
              <a:t>　□□□□□□□□□□□□□□□</a:t>
            </a:r>
            <a:endParaRPr lang="en-US" altLang="ja-JP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 提案課題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＊＊＊＊＊＊＊＊＊＊＊＊＊＊＊＊＊＊＊＊＊＊＊＊＊＊＊＊＊＊＊＊＊＊＊＊＊</a:t>
            </a: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提案者：ＡＡ会社、ＢＢ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、ＣＣ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325440" y="1258502"/>
            <a:ext cx="9353549" cy="670953"/>
          </a:xfrm>
          <a:prstGeom prst="rect">
            <a:avLst/>
          </a:prstGeom>
          <a:solidFill>
            <a:srgbClr val="FFFFCC"/>
          </a:solidFill>
          <a:ln w="6350">
            <a:noFill/>
            <a:prstDash val="solid"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研究内容を数行で記入する。特に、アピールしたい技術、目標を記入する。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285421" y="2031055"/>
            <a:ext cx="5153024" cy="981673"/>
          </a:xfrm>
          <a:prstGeom prst="wedgeRectCallout">
            <a:avLst>
              <a:gd name="adj1" fmla="val 34707"/>
              <a:gd name="adj2" fmla="val -165991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  <a:tabLst>
                <a:tab pos="896938" algn="l"/>
              </a:tabLst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・提案書に記載した課題番号、研究開発プロジェクト名、研究開発項目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  <a:tabLst>
                <a:tab pos="896938" algn="l"/>
              </a:tabLst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及び項目名、提案課題名称を記入してください。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・提案者名（代表提案者、共同提案者）を記入してください。提案書と同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様に提案者名の筆頭は代表提案者にしてください。法人名称の略称可。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8A14047-4DED-FAD6-7AE3-8977BDA63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109206"/>
              </p:ext>
            </p:extLst>
          </p:nvPr>
        </p:nvGraphicFramePr>
        <p:xfrm>
          <a:off x="108468" y="5963891"/>
          <a:ext cx="9736188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2171">
                  <a:extLst>
                    <a:ext uri="{9D8B030D-6E8A-4147-A177-3AD203B41FA5}">
                      <a16:colId xmlns:a16="http://schemas.microsoft.com/office/drawing/2014/main" val="693364360"/>
                    </a:ext>
                  </a:extLst>
                </a:gridCol>
                <a:gridCol w="7104017">
                  <a:extLst>
                    <a:ext uri="{9D8B030D-6E8A-4147-A177-3AD203B41FA5}">
                      <a16:colId xmlns:a16="http://schemas.microsoft.com/office/drawing/2014/main" val="10287470"/>
                    </a:ext>
                  </a:extLst>
                </a:gridCol>
              </a:tblGrid>
              <a:tr h="541625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電波の有効利用技術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（該当するもの■、複数可）と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その理由</a:t>
                      </a:r>
                      <a:r>
                        <a:rPr kumimoji="1" lang="ja-JP" altLang="en-US" sz="11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（簡潔に記述下さい）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□周波数を効率的に利用する技術　　□周波数の共同利用を促進する技術　　□高い周波数への移行を促進する技術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（理由：　　　　　　　　　　　　　　　　　　　　　　　　　　　　　　　　　　　　　　　　　　　　　　　　　　　　　　　　　　　　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4925874"/>
                  </a:ext>
                </a:extLst>
              </a:tr>
              <a:tr h="230192"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当該技術の利用が想定される周波数帯</a:t>
                      </a:r>
                      <a:endParaRPr kumimoji="1" lang="en-US" altLang="ja-JP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＜記載例＞○○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GHz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帯、テラヘルツ帯（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1000GHz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）など</a:t>
                      </a:r>
                      <a:endParaRPr kumimoji="1" lang="en-US" altLang="ja-JP" sz="11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4141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Meiryo UI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2025-09-04T02:52:26Z</dcterms:modified>
</cp:coreProperties>
</file>