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handoutMasterIdLst>
    <p:handoutMasterId r:id="rId4"/>
  </p:handoutMasterIdLst>
  <p:sldIdLst>
    <p:sldId id="348" r:id="rId2"/>
  </p:sldIdLst>
  <p:sldSz cx="9906000" cy="6858000" type="A4"/>
  <p:notesSz cx="6735763" cy="9866313"/>
  <p:defaultTextStyle>
    <a:defPPr>
      <a:defRPr lang="ja-JP"/>
    </a:defPPr>
    <a:lvl1pPr algn="l" rtl="0" fontAlgn="base">
      <a:spcBef>
        <a:spcPct val="20000"/>
      </a:spcBef>
      <a:spcAft>
        <a:spcPct val="0"/>
      </a:spcAft>
      <a:defRPr kumimoji="1" sz="1000" kern="1200">
        <a:solidFill>
          <a:schemeClr val="tx1"/>
        </a:solidFill>
        <a:latin typeface="Times New Roman" pitchFamily="18" charset="0"/>
        <a:ea typeface="ＭＳ Ｐゴシック" pitchFamily="50" charset="-128"/>
        <a:cs typeface="+mn-cs"/>
      </a:defRPr>
    </a:lvl1pPr>
    <a:lvl2pPr marL="457200" algn="l" rtl="0" fontAlgn="base">
      <a:spcBef>
        <a:spcPct val="20000"/>
      </a:spcBef>
      <a:spcAft>
        <a:spcPct val="0"/>
      </a:spcAft>
      <a:defRPr kumimoji="1" sz="1000" kern="1200">
        <a:solidFill>
          <a:schemeClr val="tx1"/>
        </a:solidFill>
        <a:latin typeface="Times New Roman" pitchFamily="18" charset="0"/>
        <a:ea typeface="ＭＳ Ｐゴシック" pitchFamily="50" charset="-128"/>
        <a:cs typeface="+mn-cs"/>
      </a:defRPr>
    </a:lvl2pPr>
    <a:lvl3pPr marL="914400" algn="l" rtl="0" fontAlgn="base">
      <a:spcBef>
        <a:spcPct val="20000"/>
      </a:spcBef>
      <a:spcAft>
        <a:spcPct val="0"/>
      </a:spcAft>
      <a:defRPr kumimoji="1" sz="1000" kern="1200">
        <a:solidFill>
          <a:schemeClr val="tx1"/>
        </a:solidFill>
        <a:latin typeface="Times New Roman" pitchFamily="18" charset="0"/>
        <a:ea typeface="ＭＳ Ｐゴシック" pitchFamily="50" charset="-128"/>
        <a:cs typeface="+mn-cs"/>
      </a:defRPr>
    </a:lvl3pPr>
    <a:lvl4pPr marL="1371600" algn="l" rtl="0" fontAlgn="base">
      <a:spcBef>
        <a:spcPct val="20000"/>
      </a:spcBef>
      <a:spcAft>
        <a:spcPct val="0"/>
      </a:spcAft>
      <a:defRPr kumimoji="1" sz="1000" kern="1200">
        <a:solidFill>
          <a:schemeClr val="tx1"/>
        </a:solidFill>
        <a:latin typeface="Times New Roman" pitchFamily="18" charset="0"/>
        <a:ea typeface="ＭＳ Ｐゴシック" pitchFamily="50" charset="-128"/>
        <a:cs typeface="+mn-cs"/>
      </a:defRPr>
    </a:lvl4pPr>
    <a:lvl5pPr marL="1828800" algn="l" rtl="0" fontAlgn="base">
      <a:spcBef>
        <a:spcPct val="20000"/>
      </a:spcBef>
      <a:spcAft>
        <a:spcPct val="0"/>
      </a:spcAft>
      <a:defRPr kumimoji="1" sz="10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10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10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10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10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autoAdjust="0"/>
  </p:normalViewPr>
  <p:slideViewPr>
    <p:cSldViewPr snapToGrid="0">
      <p:cViewPr varScale="1">
        <p:scale>
          <a:sx n="107" d="100"/>
          <a:sy n="107" d="100"/>
        </p:scale>
        <p:origin x="1398" y="8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385" tIns="45693" rIns="91385" bIns="45693" numCol="1" anchor="t" anchorCtr="0" compatLnSpc="1">
            <a:prstTxWarp prst="textNoShape">
              <a:avLst/>
            </a:prstTxWarp>
          </a:bodyPr>
          <a:lstStyle>
            <a:lvl1pPr>
              <a:spcBef>
                <a:spcPct val="0"/>
              </a:spcBef>
              <a:defRPr sz="1200"/>
            </a:lvl1pPr>
          </a:lstStyle>
          <a:p>
            <a:pPr>
              <a:defRPr/>
            </a:pPr>
            <a:endParaRPr lang="en-US" altLang="ja-JP"/>
          </a:p>
        </p:txBody>
      </p:sp>
      <p:sp>
        <p:nvSpPr>
          <p:cNvPr id="71683" name="Rectangle 3"/>
          <p:cNvSpPr>
            <a:spLocks noGrp="1" noChangeArrowheads="1"/>
          </p:cNvSpPr>
          <p:nvPr>
            <p:ph type="dt" sz="quarter" idx="1"/>
          </p:nvPr>
        </p:nvSpPr>
        <p:spPr bwMode="auto">
          <a:xfrm>
            <a:off x="3817938" y="0"/>
            <a:ext cx="2917825" cy="493713"/>
          </a:xfrm>
          <a:prstGeom prst="rect">
            <a:avLst/>
          </a:prstGeom>
          <a:noFill/>
          <a:ln w="9525">
            <a:noFill/>
            <a:miter lim="800000"/>
            <a:headEnd/>
            <a:tailEnd/>
          </a:ln>
          <a:effectLst/>
        </p:spPr>
        <p:txBody>
          <a:bodyPr vert="horz" wrap="square" lIns="91385" tIns="45693" rIns="91385" bIns="45693" numCol="1" anchor="t" anchorCtr="0" compatLnSpc="1">
            <a:prstTxWarp prst="textNoShape">
              <a:avLst/>
            </a:prstTxWarp>
          </a:bodyPr>
          <a:lstStyle>
            <a:lvl1pPr algn="r">
              <a:spcBef>
                <a:spcPct val="0"/>
              </a:spcBef>
              <a:defRPr sz="1200"/>
            </a:lvl1pPr>
          </a:lstStyle>
          <a:p>
            <a:pPr>
              <a:defRPr/>
            </a:pPr>
            <a:endParaRPr lang="en-US" altLang="ja-JP"/>
          </a:p>
        </p:txBody>
      </p:sp>
      <p:sp>
        <p:nvSpPr>
          <p:cNvPr id="71684"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385" tIns="45693" rIns="91385" bIns="45693" numCol="1" anchor="b" anchorCtr="0" compatLnSpc="1">
            <a:prstTxWarp prst="textNoShape">
              <a:avLst/>
            </a:prstTxWarp>
          </a:bodyPr>
          <a:lstStyle>
            <a:lvl1pPr>
              <a:spcBef>
                <a:spcPct val="0"/>
              </a:spcBef>
              <a:defRPr sz="1200"/>
            </a:lvl1pPr>
          </a:lstStyle>
          <a:p>
            <a:pPr>
              <a:defRPr/>
            </a:pPr>
            <a:endParaRPr lang="en-US" altLang="ja-JP"/>
          </a:p>
        </p:txBody>
      </p:sp>
      <p:sp>
        <p:nvSpPr>
          <p:cNvPr id="71685" name="Rectangle 5"/>
          <p:cNvSpPr>
            <a:spLocks noGrp="1" noChangeArrowheads="1"/>
          </p:cNvSpPr>
          <p:nvPr>
            <p:ph type="sldNum" sz="quarter" idx="3"/>
          </p:nvPr>
        </p:nvSpPr>
        <p:spPr bwMode="auto">
          <a:xfrm>
            <a:off x="3817938" y="9372600"/>
            <a:ext cx="2917825" cy="493713"/>
          </a:xfrm>
          <a:prstGeom prst="rect">
            <a:avLst/>
          </a:prstGeom>
          <a:noFill/>
          <a:ln w="9525">
            <a:noFill/>
            <a:miter lim="800000"/>
            <a:headEnd/>
            <a:tailEnd/>
          </a:ln>
          <a:effectLst/>
        </p:spPr>
        <p:txBody>
          <a:bodyPr vert="horz" wrap="square" lIns="91385" tIns="45693" rIns="91385" bIns="45693" numCol="1" anchor="b" anchorCtr="0" compatLnSpc="1">
            <a:prstTxWarp prst="textNoShape">
              <a:avLst/>
            </a:prstTxWarp>
          </a:bodyPr>
          <a:lstStyle>
            <a:lvl1pPr algn="r">
              <a:spcBef>
                <a:spcPct val="0"/>
              </a:spcBef>
              <a:defRPr sz="1200"/>
            </a:lvl1pPr>
          </a:lstStyle>
          <a:p>
            <a:pPr>
              <a:defRPr/>
            </a:pPr>
            <a:fld id="{1955C4C3-7D29-4E2E-8857-BC6B5E2AF269}" type="slidenum">
              <a:rPr lang="en-US" altLang="ja-JP"/>
              <a:pPr>
                <a:defRPr/>
              </a:pPr>
              <a:t>‹#›</a:t>
            </a:fld>
            <a:endParaRPr lang="en-US" altLang="ja-JP"/>
          </a:p>
        </p:txBody>
      </p:sp>
    </p:spTree>
    <p:extLst>
      <p:ext uri="{BB962C8B-B14F-4D97-AF65-F5344CB8AC3E}">
        <p14:creationId xmlns:p14="http://schemas.microsoft.com/office/powerpoint/2010/main" val="1873539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385" tIns="45693" rIns="91385" bIns="45693" numCol="1" anchor="t" anchorCtr="0" compatLnSpc="1">
            <a:prstTxWarp prst="textNoShape">
              <a:avLst/>
            </a:prstTxWarp>
          </a:bodyPr>
          <a:lstStyle>
            <a:lvl1pPr>
              <a:spcBef>
                <a:spcPct val="0"/>
              </a:spcBef>
              <a:defRPr sz="1200"/>
            </a:lvl1pPr>
          </a:lstStyle>
          <a:p>
            <a:pPr>
              <a:defRPr/>
            </a:pPr>
            <a:endParaRPr lang="en-US" altLang="ja-JP"/>
          </a:p>
        </p:txBody>
      </p:sp>
      <p:sp>
        <p:nvSpPr>
          <p:cNvPr id="5123" name="Rectangle 3"/>
          <p:cNvSpPr>
            <a:spLocks noGrp="1" noChangeArrowheads="1"/>
          </p:cNvSpPr>
          <p:nvPr>
            <p:ph type="dt" idx="1"/>
          </p:nvPr>
        </p:nvSpPr>
        <p:spPr bwMode="auto">
          <a:xfrm>
            <a:off x="3817938" y="0"/>
            <a:ext cx="2917825" cy="493713"/>
          </a:xfrm>
          <a:prstGeom prst="rect">
            <a:avLst/>
          </a:prstGeom>
          <a:noFill/>
          <a:ln w="9525">
            <a:noFill/>
            <a:miter lim="800000"/>
            <a:headEnd/>
            <a:tailEnd/>
          </a:ln>
          <a:effectLst/>
        </p:spPr>
        <p:txBody>
          <a:bodyPr vert="horz" wrap="square" lIns="91385" tIns="45693" rIns="91385" bIns="45693" numCol="1" anchor="t" anchorCtr="0" compatLnSpc="1">
            <a:prstTxWarp prst="textNoShape">
              <a:avLst/>
            </a:prstTxWarp>
          </a:bodyPr>
          <a:lstStyle>
            <a:lvl1pPr algn="r">
              <a:spcBef>
                <a:spcPct val="0"/>
              </a:spcBef>
              <a:defRPr sz="1200"/>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696913" y="739775"/>
            <a:ext cx="5343525"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898525" y="4686300"/>
            <a:ext cx="4938713" cy="4440238"/>
          </a:xfrm>
          <a:prstGeom prst="rect">
            <a:avLst/>
          </a:prstGeom>
          <a:noFill/>
          <a:ln w="9525">
            <a:noFill/>
            <a:miter lim="800000"/>
            <a:headEnd/>
            <a:tailEnd/>
          </a:ln>
          <a:effectLst/>
        </p:spPr>
        <p:txBody>
          <a:bodyPr vert="horz" wrap="square" lIns="91385" tIns="45693" rIns="91385" bIns="4569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a:effectLst/>
        </p:spPr>
        <p:txBody>
          <a:bodyPr vert="horz" wrap="square" lIns="91385" tIns="45693" rIns="91385" bIns="45693" numCol="1" anchor="b" anchorCtr="0" compatLnSpc="1">
            <a:prstTxWarp prst="textNoShape">
              <a:avLst/>
            </a:prstTxWarp>
          </a:bodyPr>
          <a:lstStyle>
            <a:lvl1pPr>
              <a:spcBef>
                <a:spcPct val="0"/>
              </a:spcBef>
              <a:defRPr sz="1200"/>
            </a:lvl1pPr>
          </a:lstStyle>
          <a:p>
            <a:pPr>
              <a:defRPr/>
            </a:pPr>
            <a:endParaRPr lang="en-US" altLang="ja-JP"/>
          </a:p>
        </p:txBody>
      </p:sp>
      <p:sp>
        <p:nvSpPr>
          <p:cNvPr id="5127" name="Rectangle 7"/>
          <p:cNvSpPr>
            <a:spLocks noGrp="1" noChangeArrowheads="1"/>
          </p:cNvSpPr>
          <p:nvPr>
            <p:ph type="sldNum" sz="quarter" idx="5"/>
          </p:nvPr>
        </p:nvSpPr>
        <p:spPr bwMode="auto">
          <a:xfrm>
            <a:off x="3817938" y="9372600"/>
            <a:ext cx="2917825" cy="493713"/>
          </a:xfrm>
          <a:prstGeom prst="rect">
            <a:avLst/>
          </a:prstGeom>
          <a:noFill/>
          <a:ln w="9525">
            <a:noFill/>
            <a:miter lim="800000"/>
            <a:headEnd/>
            <a:tailEnd/>
          </a:ln>
          <a:effectLst/>
        </p:spPr>
        <p:txBody>
          <a:bodyPr vert="horz" wrap="square" lIns="91385" tIns="45693" rIns="91385" bIns="45693" numCol="1" anchor="b" anchorCtr="0" compatLnSpc="1">
            <a:prstTxWarp prst="textNoShape">
              <a:avLst/>
            </a:prstTxWarp>
          </a:bodyPr>
          <a:lstStyle>
            <a:lvl1pPr algn="r">
              <a:spcBef>
                <a:spcPct val="0"/>
              </a:spcBef>
              <a:defRPr sz="1200"/>
            </a:lvl1pPr>
          </a:lstStyle>
          <a:p>
            <a:pPr>
              <a:defRPr/>
            </a:pPr>
            <a:fld id="{6A889C07-3273-4EDD-B0D1-994A16F07837}" type="slidenum">
              <a:rPr lang="en-US" altLang="ja-JP"/>
              <a:pPr>
                <a:defRPr/>
              </a:pPr>
              <a:t>‹#›</a:t>
            </a:fld>
            <a:endParaRPr lang="en-US" altLang="ja-JP"/>
          </a:p>
        </p:txBody>
      </p:sp>
    </p:spTree>
    <p:extLst>
      <p:ext uri="{BB962C8B-B14F-4D97-AF65-F5344CB8AC3E}">
        <p14:creationId xmlns:p14="http://schemas.microsoft.com/office/powerpoint/2010/main" val="4504747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B799B39-0ACD-43A7-A0B3-05C4B5B9B022}" type="slidenum">
              <a:rPr lang="en-US" altLang="ja-JP"/>
              <a:pPr>
                <a:defRPr/>
              </a:pPr>
              <a:t>‹#›</a:t>
            </a:fld>
            <a:endParaRPr lang="en-US" altLang="ja-JP"/>
          </a:p>
        </p:txBody>
      </p:sp>
    </p:spTree>
    <p:extLst>
      <p:ext uri="{BB962C8B-B14F-4D97-AF65-F5344CB8AC3E}">
        <p14:creationId xmlns:p14="http://schemas.microsoft.com/office/powerpoint/2010/main" val="1099663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1B8549F-821D-479E-82FF-35945CEBD5F7}" type="slidenum">
              <a:rPr lang="en-US" altLang="ja-JP"/>
              <a:pPr>
                <a:defRPr/>
              </a:pPr>
              <a:t>‹#›</a:t>
            </a:fld>
            <a:endParaRPr lang="en-US" altLang="ja-JP"/>
          </a:p>
        </p:txBody>
      </p:sp>
    </p:spTree>
    <p:extLst>
      <p:ext uri="{BB962C8B-B14F-4D97-AF65-F5344CB8AC3E}">
        <p14:creationId xmlns:p14="http://schemas.microsoft.com/office/powerpoint/2010/main" val="4127216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42950" y="609600"/>
            <a:ext cx="6149975"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849D852-437B-49AD-B8E1-E6E069627E7C}" type="slidenum">
              <a:rPr lang="en-US" altLang="ja-JP"/>
              <a:pPr>
                <a:defRPr/>
              </a:pPr>
              <a:t>‹#›</a:t>
            </a:fld>
            <a:endParaRPr lang="en-US" altLang="ja-JP"/>
          </a:p>
        </p:txBody>
      </p:sp>
    </p:spTree>
    <p:extLst>
      <p:ext uri="{BB962C8B-B14F-4D97-AF65-F5344CB8AC3E}">
        <p14:creationId xmlns:p14="http://schemas.microsoft.com/office/powerpoint/2010/main" val="202602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E733FA0-77F3-4D7E-85D6-7FE2525408E5}" type="slidenum">
              <a:rPr lang="en-US" altLang="ja-JP"/>
              <a:pPr>
                <a:defRPr/>
              </a:pPr>
              <a:t>‹#›</a:t>
            </a:fld>
            <a:endParaRPr lang="en-US" altLang="ja-JP"/>
          </a:p>
        </p:txBody>
      </p:sp>
    </p:spTree>
    <p:extLst>
      <p:ext uri="{BB962C8B-B14F-4D97-AF65-F5344CB8AC3E}">
        <p14:creationId xmlns:p14="http://schemas.microsoft.com/office/powerpoint/2010/main" val="243767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F79ADE9-4EC4-44D2-810E-CE2D93C4F3B0}" type="slidenum">
              <a:rPr lang="en-US" altLang="ja-JP"/>
              <a:pPr>
                <a:defRPr/>
              </a:pPr>
              <a:t>‹#›</a:t>
            </a:fld>
            <a:endParaRPr lang="en-US" altLang="ja-JP"/>
          </a:p>
        </p:txBody>
      </p:sp>
    </p:spTree>
    <p:extLst>
      <p:ext uri="{BB962C8B-B14F-4D97-AF65-F5344CB8AC3E}">
        <p14:creationId xmlns:p14="http://schemas.microsoft.com/office/powerpoint/2010/main" val="426472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7F4F9CD-C0D9-4894-9711-12672289062A}" type="slidenum">
              <a:rPr lang="en-US" altLang="ja-JP"/>
              <a:pPr>
                <a:defRPr/>
              </a:pPr>
              <a:t>‹#›</a:t>
            </a:fld>
            <a:endParaRPr lang="en-US" altLang="ja-JP"/>
          </a:p>
        </p:txBody>
      </p:sp>
    </p:spTree>
    <p:extLst>
      <p:ext uri="{BB962C8B-B14F-4D97-AF65-F5344CB8AC3E}">
        <p14:creationId xmlns:p14="http://schemas.microsoft.com/office/powerpoint/2010/main" val="648341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56FE512-EBF7-4BD8-ABA2-A5435731E6FF}" type="slidenum">
              <a:rPr lang="en-US" altLang="ja-JP"/>
              <a:pPr>
                <a:defRPr/>
              </a:pPr>
              <a:t>‹#›</a:t>
            </a:fld>
            <a:endParaRPr lang="en-US" altLang="ja-JP"/>
          </a:p>
        </p:txBody>
      </p:sp>
    </p:spTree>
    <p:extLst>
      <p:ext uri="{BB962C8B-B14F-4D97-AF65-F5344CB8AC3E}">
        <p14:creationId xmlns:p14="http://schemas.microsoft.com/office/powerpoint/2010/main" val="184696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BD5E7DE-F94F-496D-9CA3-45A7C6BE5C32}" type="slidenum">
              <a:rPr lang="en-US" altLang="ja-JP"/>
              <a:pPr>
                <a:defRPr/>
              </a:pPr>
              <a:t>‹#›</a:t>
            </a:fld>
            <a:endParaRPr lang="en-US" altLang="ja-JP"/>
          </a:p>
        </p:txBody>
      </p:sp>
    </p:spTree>
    <p:extLst>
      <p:ext uri="{BB962C8B-B14F-4D97-AF65-F5344CB8AC3E}">
        <p14:creationId xmlns:p14="http://schemas.microsoft.com/office/powerpoint/2010/main" val="209484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322A2A7D-F923-4809-A17D-6AC1C32AC2D5}" type="slidenum">
              <a:rPr lang="en-US" altLang="ja-JP"/>
              <a:pPr>
                <a:defRPr/>
              </a:pPr>
              <a:t>‹#›</a:t>
            </a:fld>
            <a:endParaRPr lang="en-US" altLang="ja-JP"/>
          </a:p>
        </p:txBody>
      </p:sp>
    </p:spTree>
    <p:extLst>
      <p:ext uri="{BB962C8B-B14F-4D97-AF65-F5344CB8AC3E}">
        <p14:creationId xmlns:p14="http://schemas.microsoft.com/office/powerpoint/2010/main" val="429420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EC1E73E-7683-41BB-AC5B-024055A448EB}" type="slidenum">
              <a:rPr lang="en-US" altLang="ja-JP"/>
              <a:pPr>
                <a:defRPr/>
              </a:pPr>
              <a:t>‹#›</a:t>
            </a:fld>
            <a:endParaRPr lang="en-US" altLang="ja-JP"/>
          </a:p>
        </p:txBody>
      </p:sp>
    </p:spTree>
    <p:extLst>
      <p:ext uri="{BB962C8B-B14F-4D97-AF65-F5344CB8AC3E}">
        <p14:creationId xmlns:p14="http://schemas.microsoft.com/office/powerpoint/2010/main" val="368101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58A0728-26A2-461D-895F-06EB8E3DCF35}" type="slidenum">
              <a:rPr lang="en-US" altLang="ja-JP"/>
              <a:pPr>
                <a:defRPr/>
              </a:pPr>
              <a:t>‹#›</a:t>
            </a:fld>
            <a:endParaRPr lang="en-US" altLang="ja-JP"/>
          </a:p>
        </p:txBody>
      </p:sp>
    </p:spTree>
    <p:extLst>
      <p:ext uri="{BB962C8B-B14F-4D97-AF65-F5344CB8AC3E}">
        <p14:creationId xmlns:p14="http://schemas.microsoft.com/office/powerpoint/2010/main" val="178396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vl1pPr>
          </a:lstStyle>
          <a:p>
            <a:pPr>
              <a:defRPr/>
            </a:pPr>
            <a:fld id="{BC1AAD4E-9921-4E9E-B037-E2DCCD83910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タイトル 1">
            <a:extLst>
              <a:ext uri="{FF2B5EF4-FFF2-40B4-BE49-F238E27FC236}">
                <a16:creationId xmlns:a16="http://schemas.microsoft.com/office/drawing/2014/main" id="{622D600E-C760-4816-B432-2276A5E7E44C}"/>
              </a:ext>
            </a:extLst>
          </p:cNvPr>
          <p:cNvSpPr txBox="1">
            <a:spLocks/>
          </p:cNvSpPr>
          <p:nvPr/>
        </p:nvSpPr>
        <p:spPr>
          <a:xfrm>
            <a:off x="695836" y="62817"/>
            <a:ext cx="8640000" cy="350837"/>
          </a:xfrm>
          <a:prstGeom prst="rect">
            <a:avLst/>
          </a:prstGeom>
        </p:spPr>
        <p:txBody>
          <a:bodyPr>
            <a:noAutofit/>
          </a:bodyPr>
          <a:lstStyle>
            <a:lvl1pPr algn="ctr" defTabSz="873125" rtl="0" eaLnBrk="0" fontAlgn="base" hangingPunct="0">
              <a:spcBef>
                <a:spcPct val="0"/>
              </a:spcBef>
              <a:spcAft>
                <a:spcPct val="0"/>
              </a:spcAft>
              <a:defRPr b="0">
                <a:solidFill>
                  <a:schemeClr val="tx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873125" rtl="0" eaLnBrk="0" fontAlgn="base" hangingPunct="0">
              <a:spcBef>
                <a:spcPct val="0"/>
              </a:spcBef>
              <a:spcAft>
                <a:spcPct val="0"/>
              </a:spcAft>
              <a:defRPr b="1">
                <a:solidFill>
                  <a:schemeClr val="tx2"/>
                </a:solidFill>
                <a:latin typeface="ＭＳ Ｐゴシック" pitchFamily="50" charset="-128"/>
                <a:ea typeface="ＭＳ Ｐゴシック" pitchFamily="50" charset="-128"/>
              </a:defRPr>
            </a:lvl2pPr>
            <a:lvl3pPr algn="l" defTabSz="873125" rtl="0" eaLnBrk="0" fontAlgn="base" hangingPunct="0">
              <a:spcBef>
                <a:spcPct val="0"/>
              </a:spcBef>
              <a:spcAft>
                <a:spcPct val="0"/>
              </a:spcAft>
              <a:defRPr b="1">
                <a:solidFill>
                  <a:schemeClr val="tx2"/>
                </a:solidFill>
                <a:latin typeface="ＭＳ Ｐゴシック" pitchFamily="50" charset="-128"/>
                <a:ea typeface="ＭＳ Ｐゴシック" pitchFamily="50" charset="-128"/>
              </a:defRPr>
            </a:lvl3pPr>
            <a:lvl4pPr algn="l" defTabSz="873125" rtl="0" eaLnBrk="0" fontAlgn="base" hangingPunct="0">
              <a:spcBef>
                <a:spcPct val="0"/>
              </a:spcBef>
              <a:spcAft>
                <a:spcPct val="0"/>
              </a:spcAft>
              <a:defRPr b="1">
                <a:solidFill>
                  <a:schemeClr val="tx2"/>
                </a:solidFill>
                <a:latin typeface="ＭＳ Ｐゴシック" pitchFamily="50" charset="-128"/>
                <a:ea typeface="ＭＳ Ｐゴシック" pitchFamily="50" charset="-128"/>
              </a:defRPr>
            </a:lvl4pPr>
            <a:lvl5pPr algn="l" defTabSz="873125" rtl="0" eaLnBrk="0" fontAlgn="base" hangingPunct="0">
              <a:spcBef>
                <a:spcPct val="0"/>
              </a:spcBef>
              <a:spcAft>
                <a:spcPct val="0"/>
              </a:spcAft>
              <a:defRPr b="1">
                <a:solidFill>
                  <a:schemeClr val="tx2"/>
                </a:solidFill>
                <a:latin typeface="ＭＳ Ｐゴシック" pitchFamily="50" charset="-128"/>
                <a:ea typeface="ＭＳ Ｐゴシック" pitchFamily="50" charset="-128"/>
              </a:defRPr>
            </a:lvl5pPr>
            <a:lvl6pPr marL="427756" algn="l" defTabSz="873336" rtl="0" fontAlgn="base">
              <a:spcBef>
                <a:spcPct val="0"/>
              </a:spcBef>
              <a:spcAft>
                <a:spcPct val="0"/>
              </a:spcAft>
              <a:defRPr b="1">
                <a:solidFill>
                  <a:schemeClr val="tx2"/>
                </a:solidFill>
                <a:latin typeface="ＭＳ Ｐゴシック" pitchFamily="50" charset="-128"/>
                <a:ea typeface="ＭＳ Ｐゴシック" pitchFamily="50" charset="-128"/>
              </a:defRPr>
            </a:lvl6pPr>
            <a:lvl7pPr marL="855513" algn="l" defTabSz="873336" rtl="0" fontAlgn="base">
              <a:spcBef>
                <a:spcPct val="0"/>
              </a:spcBef>
              <a:spcAft>
                <a:spcPct val="0"/>
              </a:spcAft>
              <a:defRPr b="1">
                <a:solidFill>
                  <a:schemeClr val="tx2"/>
                </a:solidFill>
                <a:latin typeface="ＭＳ Ｐゴシック" pitchFamily="50" charset="-128"/>
                <a:ea typeface="ＭＳ Ｐゴシック" pitchFamily="50" charset="-128"/>
              </a:defRPr>
            </a:lvl7pPr>
            <a:lvl8pPr marL="1283269" algn="l" defTabSz="873336" rtl="0" fontAlgn="base">
              <a:spcBef>
                <a:spcPct val="0"/>
              </a:spcBef>
              <a:spcAft>
                <a:spcPct val="0"/>
              </a:spcAft>
              <a:defRPr b="1">
                <a:solidFill>
                  <a:schemeClr val="tx2"/>
                </a:solidFill>
                <a:latin typeface="ＭＳ Ｐゴシック" pitchFamily="50" charset="-128"/>
                <a:ea typeface="ＭＳ Ｐゴシック" pitchFamily="50" charset="-128"/>
              </a:defRPr>
            </a:lvl8pPr>
            <a:lvl9pPr marL="1711025" algn="l" defTabSz="873336" rtl="0" fontAlgn="base">
              <a:spcBef>
                <a:spcPct val="0"/>
              </a:spcBef>
              <a:spcAft>
                <a:spcPct val="0"/>
              </a:spcAft>
              <a:defRPr b="1">
                <a:solidFill>
                  <a:schemeClr val="tx2"/>
                </a:solidFill>
                <a:latin typeface="ＭＳ Ｐゴシック" pitchFamily="50" charset="-128"/>
                <a:ea typeface="ＭＳ Ｐゴシック" pitchFamily="50" charset="-128"/>
              </a:defRPr>
            </a:lvl9pPr>
          </a:lstStyle>
          <a:p>
            <a:pPr marL="0" marR="0" lvl="0" indent="0" algn="ctr" defTabSz="873125" rtl="0" eaLnBrk="0" fontAlgn="base" latinLnBrk="0" hangingPunct="0">
              <a:lnSpc>
                <a:spcPct val="100000"/>
              </a:lnSpc>
              <a:spcBef>
                <a:spcPct val="0"/>
              </a:spcBef>
              <a:spcAft>
                <a:spcPct val="0"/>
              </a:spcAft>
              <a:buClrTx/>
              <a:buSzTx/>
              <a:buFontTx/>
              <a:buNone/>
              <a:tabLst/>
              <a:defRPr/>
            </a:pPr>
            <a:r>
              <a:rPr kumimoji="1" lang="ja-JP" altLang="en-US" sz="2000" b="0" i="0" u="none" strike="noStrike" kern="0" cap="none" spc="0" normalizeH="0" baseline="0" noProof="0" dirty="0">
                <a:ln>
                  <a:noFill/>
                </a:ln>
                <a:solidFill>
                  <a:srgbClr val="1F497D"/>
                </a:solidFill>
                <a:effectLst/>
                <a:uLnTx/>
                <a:uFillTx/>
                <a:latin typeface="HG丸ｺﾞｼｯｸM-PRO" panose="020F0600000000000000" pitchFamily="50" charset="-128"/>
                <a:ea typeface="HG丸ｺﾞｼｯｸM-PRO" panose="020F0600000000000000" pitchFamily="50" charset="-128"/>
              </a:rPr>
              <a:t>標準化活動計画</a:t>
            </a:r>
          </a:p>
        </p:txBody>
      </p:sp>
      <p:sp>
        <p:nvSpPr>
          <p:cNvPr id="75" name="スライド番号プレースホルダー 2">
            <a:extLst>
              <a:ext uri="{FF2B5EF4-FFF2-40B4-BE49-F238E27FC236}">
                <a16:creationId xmlns:a16="http://schemas.microsoft.com/office/drawing/2014/main" id="{968974F2-1ACD-4232-B530-ED6640D34C80}"/>
              </a:ext>
            </a:extLst>
          </p:cNvPr>
          <p:cNvSpPr txBox="1">
            <a:spLocks/>
          </p:cNvSpPr>
          <p:nvPr/>
        </p:nvSpPr>
        <p:spPr bwMode="auto">
          <a:xfrm>
            <a:off x="9366000" y="6479899"/>
            <a:ext cx="540000" cy="257369"/>
          </a:xfrm>
          <a:prstGeom prst="rect">
            <a:avLst/>
          </a:prstGeom>
          <a:noFill/>
          <a:ln w="9525">
            <a:noFill/>
            <a:miter lim="800000"/>
            <a:headEnd/>
            <a:tailEnd/>
          </a:ln>
          <a:effectLst/>
        </p:spPr>
        <p:txBody>
          <a:bodyPr vert="horz" wrap="square" lIns="108000" tIns="36000" rIns="108000" bIns="36000" numCol="1" anchor="ctr" anchorCtr="0" compatLnSpc="1">
            <a:prstTxWarp prst="textNoShape">
              <a:avLst/>
            </a:prstTxWarp>
            <a:spAutoFit/>
          </a:bodyPr>
          <a:lstStyle>
            <a:defPPr>
              <a:defRPr lang="ja-JP"/>
            </a:defPPr>
            <a:lvl1pPr marL="0" algn="r" defTabSz="914400" rtl="0" eaLnBrk="1" latinLnBrk="0" hangingPunct="1">
              <a:defRPr kumimoji="1" sz="1200" kern="1200">
                <a:solidFill>
                  <a:srgbClr val="000000"/>
                </a:solidFill>
                <a:latin typeface="+mn-ea"/>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200" b="0" i="0" u="none" strike="noStrike" kern="1200" cap="none" spc="0" normalizeH="0" baseline="0" noProof="0" smtClean="0">
                <a:ln>
                  <a:noFill/>
                </a:ln>
                <a:solidFill>
                  <a:srgbClr val="000000"/>
                </a:solidFill>
                <a:effectLst/>
                <a:uLnTx/>
                <a:uFillTx/>
                <a:latin typeface="HG丸ｺﾞｼｯｸM-PRO" panose="020F0600000000000000" pitchFamily="50" charset="-128"/>
                <a:ea typeface="HG丸ｺﾞｼｯｸM-PRO" panose="020F0600000000000000"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endParaRPr>
          </a:p>
        </p:txBody>
      </p:sp>
      <p:graphicFrame>
        <p:nvGraphicFramePr>
          <p:cNvPr id="76" name="表 75">
            <a:extLst>
              <a:ext uri="{FF2B5EF4-FFF2-40B4-BE49-F238E27FC236}">
                <a16:creationId xmlns:a16="http://schemas.microsoft.com/office/drawing/2014/main" id="{5C3BA84C-B004-417D-B01E-148CADF0AE9D}"/>
              </a:ext>
            </a:extLst>
          </p:cNvPr>
          <p:cNvGraphicFramePr>
            <a:graphicFrameLocks noGrp="1"/>
          </p:cNvGraphicFramePr>
          <p:nvPr>
            <p:extLst>
              <p:ext uri="{D42A27DB-BD31-4B8C-83A1-F6EECF244321}">
                <p14:modId xmlns:p14="http://schemas.microsoft.com/office/powerpoint/2010/main" val="432325971"/>
              </p:ext>
            </p:extLst>
          </p:nvPr>
        </p:nvGraphicFramePr>
        <p:xfrm>
          <a:off x="56456" y="694614"/>
          <a:ext cx="9793086" cy="6163385"/>
        </p:xfrm>
        <a:graphic>
          <a:graphicData uri="http://schemas.openxmlformats.org/drawingml/2006/table">
            <a:tbl>
              <a:tblPr firstRow="1" bandRow="1"/>
              <a:tblGrid>
                <a:gridCol w="1506906">
                  <a:extLst>
                    <a:ext uri="{9D8B030D-6E8A-4147-A177-3AD203B41FA5}">
                      <a16:colId xmlns:a16="http://schemas.microsoft.com/office/drawing/2014/main" val="20000"/>
                    </a:ext>
                  </a:extLst>
                </a:gridCol>
                <a:gridCol w="1334634">
                  <a:extLst>
                    <a:ext uri="{9D8B030D-6E8A-4147-A177-3AD203B41FA5}">
                      <a16:colId xmlns:a16="http://schemas.microsoft.com/office/drawing/2014/main" val="20002"/>
                    </a:ext>
                  </a:extLst>
                </a:gridCol>
                <a:gridCol w="1407908">
                  <a:extLst>
                    <a:ext uri="{9D8B030D-6E8A-4147-A177-3AD203B41FA5}">
                      <a16:colId xmlns:a16="http://schemas.microsoft.com/office/drawing/2014/main" val="20003"/>
                    </a:ext>
                  </a:extLst>
                </a:gridCol>
                <a:gridCol w="1407908">
                  <a:extLst>
                    <a:ext uri="{9D8B030D-6E8A-4147-A177-3AD203B41FA5}">
                      <a16:colId xmlns:a16="http://schemas.microsoft.com/office/drawing/2014/main" val="20004"/>
                    </a:ext>
                  </a:extLst>
                </a:gridCol>
                <a:gridCol w="1407908">
                  <a:extLst>
                    <a:ext uri="{9D8B030D-6E8A-4147-A177-3AD203B41FA5}">
                      <a16:colId xmlns:a16="http://schemas.microsoft.com/office/drawing/2014/main" val="20005"/>
                    </a:ext>
                  </a:extLst>
                </a:gridCol>
                <a:gridCol w="1407908">
                  <a:extLst>
                    <a:ext uri="{9D8B030D-6E8A-4147-A177-3AD203B41FA5}">
                      <a16:colId xmlns:a16="http://schemas.microsoft.com/office/drawing/2014/main" val="20006"/>
                    </a:ext>
                  </a:extLst>
                </a:gridCol>
                <a:gridCol w="1319914">
                  <a:extLst>
                    <a:ext uri="{9D8B030D-6E8A-4147-A177-3AD203B41FA5}">
                      <a16:colId xmlns:a16="http://schemas.microsoft.com/office/drawing/2014/main" val="3308276952"/>
                    </a:ext>
                  </a:extLst>
                </a:gridCol>
              </a:tblGrid>
              <a:tr h="677664">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endParaRPr kumimoji="1" lang="ja-JP" altLang="en-US" sz="1600" strike="sngStrike" dirty="0">
                        <a:latin typeface="HG丸ｺﾞｼｯｸM-PRO" panose="020F0600000000000000" pitchFamily="50" charset="-128"/>
                        <a:ea typeface="HG丸ｺﾞｼｯｸM-PRO" panose="020F0600000000000000" pitchFamily="50" charset="-128"/>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en-US" altLang="ja-JP" sz="1600" b="1" dirty="0">
                          <a:latin typeface="HG丸ｺﾞｼｯｸM-PRO" panose="020F0600000000000000" pitchFamily="50" charset="-128"/>
                          <a:ea typeface="HG丸ｺﾞｼｯｸM-PRO" panose="020F0600000000000000" pitchFamily="50" charset="-128"/>
                        </a:rPr>
                        <a:t>2026</a:t>
                      </a:r>
                      <a:r>
                        <a:rPr kumimoji="1" lang="ja-JP" altLang="en-US" sz="1600" b="1" dirty="0">
                          <a:latin typeface="HG丸ｺﾞｼｯｸM-PRO" panose="020F0600000000000000" pitchFamily="50" charset="-128"/>
                          <a:ea typeface="HG丸ｺﾞｼｯｸM-PRO" panose="020F0600000000000000" pitchFamily="50" charset="-128"/>
                        </a:rPr>
                        <a:t>年度</a:t>
                      </a:r>
                      <a:endParaRPr kumimoji="1" lang="en-US" altLang="ja-JP" sz="1600" b="1" dirty="0">
                        <a:latin typeface="HG丸ｺﾞｼｯｸM-PRO" panose="020F0600000000000000" pitchFamily="50" charset="-128"/>
                        <a:ea typeface="HG丸ｺﾞｼｯｸM-PRO" panose="020F0600000000000000" pitchFamily="50" charset="-128"/>
                      </a:endParaRPr>
                    </a:p>
                    <a:p>
                      <a:pPr algn="ct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R8</a:t>
                      </a:r>
                      <a:r>
                        <a:rPr kumimoji="1" lang="ja-JP" altLang="en-US" sz="1600" b="1" dirty="0">
                          <a:latin typeface="HG丸ｺﾞｼｯｸM-PRO" panose="020F0600000000000000" pitchFamily="50" charset="-128"/>
                          <a:ea typeface="HG丸ｺﾞｼｯｸM-PRO" panose="020F0600000000000000" pitchFamily="50" charset="-128"/>
                        </a:rPr>
                        <a:t>）</a:t>
                      </a:r>
                    </a:p>
                  </a:txBody>
                  <a:tcPr marL="36000" marR="36000">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en-US" altLang="ja-JP" sz="1600" b="1" dirty="0">
                          <a:latin typeface="HG丸ｺﾞｼｯｸM-PRO" panose="020F0600000000000000" pitchFamily="50" charset="-128"/>
                          <a:ea typeface="HG丸ｺﾞｼｯｸM-PRO" panose="020F0600000000000000" pitchFamily="50" charset="-128"/>
                        </a:rPr>
                        <a:t>2027</a:t>
                      </a:r>
                      <a:r>
                        <a:rPr kumimoji="1" lang="ja-JP" altLang="en-US" sz="1600" b="1" dirty="0">
                          <a:latin typeface="HG丸ｺﾞｼｯｸM-PRO" panose="020F0600000000000000" pitchFamily="50" charset="-128"/>
                          <a:ea typeface="HG丸ｺﾞｼｯｸM-PRO" panose="020F0600000000000000" pitchFamily="50" charset="-128"/>
                        </a:rPr>
                        <a:t>年度</a:t>
                      </a:r>
                      <a:endParaRPr kumimoji="1" lang="en-US" altLang="ja-JP" sz="1600" b="1" dirty="0">
                        <a:latin typeface="HG丸ｺﾞｼｯｸM-PRO" panose="020F0600000000000000" pitchFamily="50" charset="-128"/>
                        <a:ea typeface="HG丸ｺﾞｼｯｸM-PRO" panose="020F0600000000000000" pitchFamily="50" charset="-128"/>
                      </a:endParaRPr>
                    </a:p>
                    <a:p>
                      <a:pPr algn="ct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R9</a:t>
                      </a:r>
                      <a:r>
                        <a:rPr kumimoji="1" lang="ja-JP" altLang="en-US" sz="1600" b="1" dirty="0">
                          <a:latin typeface="HG丸ｺﾞｼｯｸM-PRO" panose="020F0600000000000000" pitchFamily="50" charset="-128"/>
                          <a:ea typeface="HG丸ｺﾞｼｯｸM-PRO" panose="020F0600000000000000" pitchFamily="50" charset="-128"/>
                        </a:rPr>
                        <a:t>）</a:t>
                      </a:r>
                    </a:p>
                  </a:txBody>
                  <a:tcPr marL="36000" marR="3600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en-US" altLang="ja-JP" sz="1600" b="1" dirty="0">
                          <a:latin typeface="HG丸ｺﾞｼｯｸM-PRO" panose="020F0600000000000000" pitchFamily="50" charset="-128"/>
                          <a:ea typeface="HG丸ｺﾞｼｯｸM-PRO" panose="020F0600000000000000" pitchFamily="50" charset="-128"/>
                        </a:rPr>
                        <a:t>2028</a:t>
                      </a:r>
                      <a:r>
                        <a:rPr kumimoji="1" lang="ja-JP" altLang="en-US" sz="1600" b="1" dirty="0">
                          <a:latin typeface="HG丸ｺﾞｼｯｸM-PRO" panose="020F0600000000000000" pitchFamily="50" charset="-128"/>
                          <a:ea typeface="HG丸ｺﾞｼｯｸM-PRO" panose="020F0600000000000000" pitchFamily="50" charset="-128"/>
                        </a:rPr>
                        <a:t>年度</a:t>
                      </a:r>
                      <a:endParaRPr kumimoji="1" lang="en-US" altLang="ja-JP" sz="1600" b="1" dirty="0">
                        <a:latin typeface="HG丸ｺﾞｼｯｸM-PRO" panose="020F0600000000000000" pitchFamily="50" charset="-128"/>
                        <a:ea typeface="HG丸ｺﾞｼｯｸM-PRO" panose="020F0600000000000000" pitchFamily="50" charset="-128"/>
                      </a:endParaRPr>
                    </a:p>
                    <a:p>
                      <a:pPr algn="ct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R10</a:t>
                      </a:r>
                      <a:r>
                        <a:rPr kumimoji="1" lang="ja-JP" altLang="en-US" sz="1600" b="1" dirty="0">
                          <a:latin typeface="HG丸ｺﾞｼｯｸM-PRO" panose="020F0600000000000000" pitchFamily="50" charset="-128"/>
                          <a:ea typeface="HG丸ｺﾞｼｯｸM-PRO" panose="020F0600000000000000" pitchFamily="50" charset="-128"/>
                        </a:rPr>
                        <a:t>）</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en-US" altLang="ja-JP" sz="1600" b="1" dirty="0">
                          <a:latin typeface="HG丸ｺﾞｼｯｸM-PRO" panose="020F0600000000000000" pitchFamily="50" charset="-128"/>
                          <a:ea typeface="HG丸ｺﾞｼｯｸM-PRO" panose="020F0600000000000000" pitchFamily="50" charset="-128"/>
                        </a:rPr>
                        <a:t>2029</a:t>
                      </a:r>
                      <a:r>
                        <a:rPr kumimoji="1" lang="ja-JP" altLang="en-US" sz="1600" b="1" dirty="0">
                          <a:latin typeface="HG丸ｺﾞｼｯｸM-PRO" panose="020F0600000000000000" pitchFamily="50" charset="-128"/>
                          <a:ea typeface="HG丸ｺﾞｼｯｸM-PRO" panose="020F0600000000000000" pitchFamily="50" charset="-128"/>
                        </a:rPr>
                        <a:t>年度</a:t>
                      </a:r>
                      <a:endParaRPr kumimoji="1" lang="en-US" altLang="ja-JP" sz="1600" b="1" dirty="0">
                        <a:latin typeface="HG丸ｺﾞｼｯｸM-PRO" panose="020F0600000000000000" pitchFamily="50" charset="-128"/>
                        <a:ea typeface="HG丸ｺﾞｼｯｸM-PRO" panose="020F0600000000000000" pitchFamily="50" charset="-128"/>
                      </a:endParaRPr>
                    </a:p>
                    <a:p>
                      <a:pPr algn="ct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R11</a:t>
                      </a:r>
                      <a:r>
                        <a:rPr kumimoji="1" lang="ja-JP" altLang="en-US" sz="1600" b="1" dirty="0">
                          <a:latin typeface="HG丸ｺﾞｼｯｸM-PRO" panose="020F0600000000000000" pitchFamily="50" charset="-128"/>
                          <a:ea typeface="HG丸ｺﾞｼｯｸM-PRO" panose="020F0600000000000000" pitchFamily="50" charset="-128"/>
                        </a:rPr>
                        <a:t>）</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en-US" altLang="ja-JP" sz="1600" b="1" dirty="0">
                          <a:latin typeface="HG丸ｺﾞｼｯｸM-PRO" panose="020F0600000000000000" pitchFamily="50" charset="-128"/>
                          <a:ea typeface="HG丸ｺﾞｼｯｸM-PRO" panose="020F0600000000000000" pitchFamily="50" charset="-128"/>
                        </a:rPr>
                        <a:t>2030</a:t>
                      </a:r>
                      <a:r>
                        <a:rPr kumimoji="1" lang="ja-JP" altLang="en-US" sz="1600" b="1" dirty="0">
                          <a:latin typeface="HG丸ｺﾞｼｯｸM-PRO" panose="020F0600000000000000" pitchFamily="50" charset="-128"/>
                          <a:ea typeface="HG丸ｺﾞｼｯｸM-PRO" panose="020F0600000000000000" pitchFamily="50" charset="-128"/>
                        </a:rPr>
                        <a:t>年度</a:t>
                      </a:r>
                      <a:endParaRPr kumimoji="1" lang="en-US" altLang="ja-JP" sz="1600" b="1" dirty="0">
                        <a:latin typeface="HG丸ｺﾞｼｯｸM-PRO" panose="020F0600000000000000" pitchFamily="50" charset="-128"/>
                        <a:ea typeface="HG丸ｺﾞｼｯｸM-PRO" panose="020F0600000000000000" pitchFamily="50" charset="-128"/>
                      </a:endParaRPr>
                    </a:p>
                    <a:p>
                      <a:pPr algn="ctr"/>
                      <a:r>
                        <a:rPr kumimoji="1" lang="ja-JP" altLang="en-US" sz="1600" b="1" dirty="0">
                          <a:latin typeface="HG丸ｺﾞｼｯｸM-PRO" panose="020F0600000000000000" pitchFamily="50" charset="-128"/>
                          <a:ea typeface="HG丸ｺﾞｼｯｸM-PRO" panose="020F0600000000000000" pitchFamily="50" charset="-128"/>
                        </a:rPr>
                        <a:t>（</a:t>
                      </a:r>
                      <a:r>
                        <a:rPr kumimoji="1" lang="en-US" altLang="ja-JP" sz="1600" b="1" dirty="0">
                          <a:latin typeface="HG丸ｺﾞｼｯｸM-PRO" panose="020F0600000000000000" pitchFamily="50" charset="-128"/>
                          <a:ea typeface="HG丸ｺﾞｼｯｸM-PRO" panose="020F0600000000000000" pitchFamily="50" charset="-128"/>
                        </a:rPr>
                        <a:t>R12</a:t>
                      </a:r>
                      <a:r>
                        <a:rPr kumimoji="1" lang="ja-JP" altLang="en-US" sz="1600" b="1" dirty="0">
                          <a:latin typeface="HG丸ｺﾞｼｯｸM-PRO" panose="020F0600000000000000" pitchFamily="50" charset="-128"/>
                          <a:ea typeface="HG丸ｺﾞｼｯｸM-PRO" panose="020F0600000000000000" pitchFamily="50" charset="-128"/>
                        </a:rPr>
                        <a:t>）</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kumimoji="1" sz="1800" b="1" kern="1200">
                          <a:solidFill>
                            <a:schemeClr val="lt1"/>
                          </a:solidFill>
                          <a:latin typeface="ＭＳ Ｐゴシック"/>
                          <a:ea typeface="ＭＳ Ｐゴシック"/>
                        </a:defRPr>
                      </a:lvl1pPr>
                      <a:lvl2pPr marL="457200" algn="l" defTabSz="914400" rtl="0" eaLnBrk="1" latinLnBrk="0" hangingPunct="1">
                        <a:defRPr kumimoji="1" sz="1800" b="1" kern="1200">
                          <a:solidFill>
                            <a:schemeClr val="lt1"/>
                          </a:solidFill>
                          <a:latin typeface="ＭＳ Ｐゴシック"/>
                          <a:ea typeface="ＭＳ Ｐゴシック"/>
                        </a:defRPr>
                      </a:lvl2pPr>
                      <a:lvl3pPr marL="914400" algn="l" defTabSz="914400" rtl="0" eaLnBrk="1" latinLnBrk="0" hangingPunct="1">
                        <a:defRPr kumimoji="1" sz="1800" b="1" kern="1200">
                          <a:solidFill>
                            <a:schemeClr val="lt1"/>
                          </a:solidFill>
                          <a:latin typeface="ＭＳ Ｐゴシック"/>
                          <a:ea typeface="ＭＳ Ｐゴシック"/>
                        </a:defRPr>
                      </a:lvl3pPr>
                      <a:lvl4pPr marL="1371600" algn="l" defTabSz="914400" rtl="0" eaLnBrk="1" latinLnBrk="0" hangingPunct="1">
                        <a:defRPr kumimoji="1" sz="1800" b="1" kern="1200">
                          <a:solidFill>
                            <a:schemeClr val="lt1"/>
                          </a:solidFill>
                          <a:latin typeface="ＭＳ Ｐゴシック"/>
                          <a:ea typeface="ＭＳ Ｐゴシック"/>
                        </a:defRPr>
                      </a:lvl4pPr>
                      <a:lvl5pPr marL="1828800" algn="l" defTabSz="914400" rtl="0" eaLnBrk="1" latinLnBrk="0" hangingPunct="1">
                        <a:defRPr kumimoji="1" sz="1800" b="1" kern="1200">
                          <a:solidFill>
                            <a:schemeClr val="lt1"/>
                          </a:solidFill>
                          <a:latin typeface="ＭＳ Ｐゴシック"/>
                          <a:ea typeface="ＭＳ Ｐゴシック"/>
                        </a:defRPr>
                      </a:lvl5pPr>
                      <a:lvl6pPr marL="2286000" algn="l" defTabSz="914400" rtl="0" eaLnBrk="1" latinLnBrk="0" hangingPunct="1">
                        <a:defRPr kumimoji="1" sz="1800" b="1" kern="1200">
                          <a:solidFill>
                            <a:schemeClr val="lt1"/>
                          </a:solidFill>
                          <a:latin typeface="ＭＳ Ｐゴシック"/>
                          <a:ea typeface="ＭＳ Ｐゴシック"/>
                        </a:defRPr>
                      </a:lvl6pPr>
                      <a:lvl7pPr marL="2743200" algn="l" defTabSz="914400" rtl="0" eaLnBrk="1" latinLnBrk="0" hangingPunct="1">
                        <a:defRPr kumimoji="1" sz="1800" b="1" kern="1200">
                          <a:solidFill>
                            <a:schemeClr val="lt1"/>
                          </a:solidFill>
                          <a:latin typeface="ＭＳ Ｐゴシック"/>
                          <a:ea typeface="ＭＳ Ｐゴシック"/>
                        </a:defRPr>
                      </a:lvl7pPr>
                      <a:lvl8pPr marL="3200400" algn="l" defTabSz="914400" rtl="0" eaLnBrk="1" latinLnBrk="0" hangingPunct="1">
                        <a:defRPr kumimoji="1" sz="1800" b="1" kern="1200">
                          <a:solidFill>
                            <a:schemeClr val="lt1"/>
                          </a:solidFill>
                          <a:latin typeface="ＭＳ Ｐゴシック"/>
                          <a:ea typeface="ＭＳ Ｐゴシック"/>
                        </a:defRPr>
                      </a:lvl8pPr>
                      <a:lvl9pPr marL="3657600" algn="l" defTabSz="914400" rtl="0" eaLnBrk="1" latinLnBrk="0" hangingPunct="1">
                        <a:defRPr kumimoji="1" sz="1800" b="1" kern="1200">
                          <a:solidFill>
                            <a:schemeClr val="lt1"/>
                          </a:solidFill>
                          <a:latin typeface="ＭＳ Ｐゴシック"/>
                          <a:ea typeface="ＭＳ Ｐゴシック"/>
                        </a:defRPr>
                      </a:lvl9pPr>
                    </a:lstStyle>
                    <a:p>
                      <a:pPr algn="ctr"/>
                      <a:r>
                        <a:rPr kumimoji="1" lang="ja-JP" altLang="en-US" sz="1600" b="1" dirty="0">
                          <a:latin typeface="HG丸ｺﾞｼｯｸM-PRO" panose="020F0600000000000000" pitchFamily="50" charset="-128"/>
                          <a:ea typeface="HG丸ｺﾞｼｯｸM-PRO" panose="020F0600000000000000" pitchFamily="50" charset="-128"/>
                        </a:rPr>
                        <a:t>以降</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5485721">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r>
                        <a:rPr kumimoji="1" lang="ja-JP" altLang="en-US" sz="1300" kern="1200" dirty="0">
                          <a:solidFill>
                            <a:schemeClr val="dk1"/>
                          </a:solidFill>
                          <a:effectLst/>
                          <a:latin typeface="HG丸ｺﾞｼｯｸM-PRO" panose="020F0600000000000000" pitchFamily="50" charset="-128"/>
                          <a:ea typeface="HG丸ｺﾞｼｯｸM-PRO" panose="020F0600000000000000" pitchFamily="50" charset="-128"/>
                          <a:cs typeface="+mn-cs"/>
                        </a:rPr>
                        <a:t>研究開発項目○：○○○○○</a:t>
                      </a:r>
                      <a:endParaRPr kumimoji="1" lang="en-US" altLang="ja-JP" sz="1300" kern="1200" dirty="0">
                        <a:solidFill>
                          <a:schemeClr val="dk1"/>
                        </a:solidFill>
                        <a:effectLst/>
                        <a:latin typeface="HG丸ｺﾞｼｯｸM-PRO" panose="020F0600000000000000" pitchFamily="50" charset="-128"/>
                        <a:ea typeface="HG丸ｺﾞｼｯｸM-PRO" panose="020F0600000000000000" pitchFamily="50" charset="-128"/>
                        <a:cs typeface="+mn-c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pPr marL="0" marR="0" indent="0" algn="l" defTabSz="855513" rtl="0" eaLnBrk="1" fontAlgn="auto" latinLnBrk="0" hangingPunct="1">
                        <a:lnSpc>
                          <a:spcPct val="100000"/>
                        </a:lnSpc>
                        <a:spcBef>
                          <a:spcPts val="0"/>
                        </a:spcBef>
                        <a:spcAft>
                          <a:spcPts val="0"/>
                        </a:spcAft>
                        <a:buClrTx/>
                        <a:buSzTx/>
                        <a:buFontTx/>
                        <a:buNone/>
                        <a:tabLst/>
                        <a:defRPr/>
                      </a:pPr>
                      <a:endParaRPr kumimoji="1" lang="en-US" altLang="ja-JP" sz="1400" dirty="0">
                        <a:latin typeface="HG丸ｺﾞｼｯｸM-PRO" panose="020F0600000000000000" pitchFamily="50" charset="-128"/>
                        <a:ea typeface="HG丸ｺﾞｼｯｸM-PRO" panose="020F0600000000000000" pitchFamily="50" charset="-128"/>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pPr marL="0" marR="0" indent="0" algn="l" defTabSz="855513" rtl="0" eaLnBrk="1" fontAlgn="auto" latinLnBrk="0" hangingPunct="1">
                        <a:lnSpc>
                          <a:spcPct val="100000"/>
                        </a:lnSpc>
                        <a:spcBef>
                          <a:spcPts val="0"/>
                        </a:spcBef>
                        <a:spcAft>
                          <a:spcPts val="0"/>
                        </a:spcAft>
                        <a:buClrTx/>
                        <a:buSzTx/>
                        <a:buFontTx/>
                        <a:buNone/>
                        <a:tabLst/>
                        <a:defRPr/>
                      </a:pPr>
                      <a:endParaRPr kumimoji="1" lang="en-US" altLang="ja-JP" sz="1400" dirty="0">
                        <a:latin typeface="HG丸ｺﾞｼｯｸM-PRO" panose="020F0600000000000000" pitchFamily="50" charset="-128"/>
                        <a:ea typeface="HG丸ｺﾞｼｯｸM-PRO" panose="020F0600000000000000" pitchFamily="50" charset="-128"/>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endParaRPr kumimoji="1" lang="en-US" altLang="ja-JP" sz="1400" dirty="0">
                        <a:latin typeface="HG丸ｺﾞｼｯｸM-PRO" panose="020F0600000000000000" pitchFamily="50" charset="-128"/>
                        <a:ea typeface="HG丸ｺﾞｼｯｸM-PRO" panose="020F0600000000000000" pitchFamily="50" charset="-128"/>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kumimoji="1" sz="1800" kern="1200">
                          <a:solidFill>
                            <a:schemeClr val="dk1"/>
                          </a:solidFill>
                          <a:latin typeface="ＭＳ Ｐゴシック"/>
                          <a:ea typeface="ＭＳ Ｐゴシック"/>
                        </a:defRPr>
                      </a:lvl1pPr>
                      <a:lvl2pPr marL="457200" algn="l" defTabSz="914400" rtl="0" eaLnBrk="1" latinLnBrk="0" hangingPunct="1">
                        <a:defRPr kumimoji="1" sz="1800" kern="1200">
                          <a:solidFill>
                            <a:schemeClr val="dk1"/>
                          </a:solidFill>
                          <a:latin typeface="ＭＳ Ｐゴシック"/>
                          <a:ea typeface="ＭＳ Ｐゴシック"/>
                        </a:defRPr>
                      </a:lvl2pPr>
                      <a:lvl3pPr marL="914400" algn="l" defTabSz="914400" rtl="0" eaLnBrk="1" latinLnBrk="0" hangingPunct="1">
                        <a:defRPr kumimoji="1" sz="1800" kern="1200">
                          <a:solidFill>
                            <a:schemeClr val="dk1"/>
                          </a:solidFill>
                          <a:latin typeface="ＭＳ Ｐゴシック"/>
                          <a:ea typeface="ＭＳ Ｐゴシック"/>
                        </a:defRPr>
                      </a:lvl3pPr>
                      <a:lvl4pPr marL="1371600" algn="l" defTabSz="914400" rtl="0" eaLnBrk="1" latinLnBrk="0" hangingPunct="1">
                        <a:defRPr kumimoji="1" sz="1800" kern="1200">
                          <a:solidFill>
                            <a:schemeClr val="dk1"/>
                          </a:solidFill>
                          <a:latin typeface="ＭＳ Ｐゴシック"/>
                          <a:ea typeface="ＭＳ Ｐゴシック"/>
                        </a:defRPr>
                      </a:lvl4pPr>
                      <a:lvl5pPr marL="1828800" algn="l" defTabSz="914400" rtl="0" eaLnBrk="1" latinLnBrk="0" hangingPunct="1">
                        <a:defRPr kumimoji="1" sz="1800" kern="1200">
                          <a:solidFill>
                            <a:schemeClr val="dk1"/>
                          </a:solidFill>
                          <a:latin typeface="ＭＳ Ｐゴシック"/>
                          <a:ea typeface="ＭＳ Ｐゴシック"/>
                        </a:defRPr>
                      </a:lvl5pPr>
                      <a:lvl6pPr marL="2286000" algn="l" defTabSz="914400" rtl="0" eaLnBrk="1" latinLnBrk="0" hangingPunct="1">
                        <a:defRPr kumimoji="1" sz="1800" kern="1200">
                          <a:solidFill>
                            <a:schemeClr val="dk1"/>
                          </a:solidFill>
                          <a:latin typeface="ＭＳ Ｐゴシック"/>
                          <a:ea typeface="ＭＳ Ｐゴシック"/>
                        </a:defRPr>
                      </a:lvl6pPr>
                      <a:lvl7pPr marL="2743200" algn="l" defTabSz="914400" rtl="0" eaLnBrk="1" latinLnBrk="0" hangingPunct="1">
                        <a:defRPr kumimoji="1" sz="1800" kern="1200">
                          <a:solidFill>
                            <a:schemeClr val="dk1"/>
                          </a:solidFill>
                          <a:latin typeface="ＭＳ Ｐゴシック"/>
                          <a:ea typeface="ＭＳ Ｐゴシック"/>
                        </a:defRPr>
                      </a:lvl7pPr>
                      <a:lvl8pPr marL="3200400" algn="l" defTabSz="914400" rtl="0" eaLnBrk="1" latinLnBrk="0" hangingPunct="1">
                        <a:defRPr kumimoji="1" sz="1800" kern="1200">
                          <a:solidFill>
                            <a:schemeClr val="dk1"/>
                          </a:solidFill>
                          <a:latin typeface="ＭＳ Ｐゴシック"/>
                          <a:ea typeface="ＭＳ Ｐゴシック"/>
                        </a:defRPr>
                      </a:lvl8pPr>
                      <a:lvl9pPr marL="3657600" algn="l" defTabSz="914400" rtl="0" eaLnBrk="1" latinLnBrk="0" hangingPunct="1">
                        <a:defRPr kumimoji="1" sz="1800" kern="1200">
                          <a:solidFill>
                            <a:schemeClr val="dk1"/>
                          </a:solidFill>
                          <a:latin typeface="ＭＳ Ｐゴシック"/>
                          <a:ea typeface="ＭＳ Ｐゴシック"/>
                        </a:defRPr>
                      </a:lvl9pPr>
                    </a:lstStyle>
                    <a:p>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2550042890"/>
                  </a:ext>
                </a:extLst>
              </a:tr>
            </a:tbl>
          </a:graphicData>
        </a:graphic>
      </p:graphicFrame>
      <p:sp>
        <p:nvSpPr>
          <p:cNvPr id="77" name="ホームベース 15">
            <a:extLst>
              <a:ext uri="{FF2B5EF4-FFF2-40B4-BE49-F238E27FC236}">
                <a16:creationId xmlns:a16="http://schemas.microsoft.com/office/drawing/2014/main" id="{F12B989A-9811-49A6-8308-4C76F94028D7}"/>
              </a:ext>
            </a:extLst>
          </p:cNvPr>
          <p:cNvSpPr/>
          <p:nvPr/>
        </p:nvSpPr>
        <p:spPr bwMode="auto">
          <a:xfrm>
            <a:off x="1568624" y="5140516"/>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ctr"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ISO/IEC/TCXXX</a:t>
            </a:r>
          </a:p>
        </p:txBody>
      </p:sp>
      <p:sp>
        <p:nvSpPr>
          <p:cNvPr id="78" name="テキスト ボックス 77">
            <a:extLst>
              <a:ext uri="{FF2B5EF4-FFF2-40B4-BE49-F238E27FC236}">
                <a16:creationId xmlns:a16="http://schemas.microsoft.com/office/drawing/2014/main" id="{37E7EA0F-2B7B-4702-8A31-D4937246642E}"/>
              </a:ext>
            </a:extLst>
          </p:cNvPr>
          <p:cNvSpPr txBox="1"/>
          <p:nvPr/>
        </p:nvSpPr>
        <p:spPr>
          <a:xfrm>
            <a:off x="1424608" y="2487377"/>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第</a:t>
            </a:r>
            <a:r>
              <a:rPr lang="en-US" altLang="ja-JP" sz="1200" dirty="0">
                <a:solidFill>
                  <a:srgbClr val="FF0000"/>
                </a:solidFill>
                <a:latin typeface="HG丸ｺﾞｼｯｸM-PRO" panose="020F0600000000000000" pitchFamily="50" charset="-128"/>
                <a:ea typeface="HG丸ｺﾞｼｯｸM-PRO" panose="020F0600000000000000" pitchFamily="50" charset="-128"/>
              </a:rPr>
              <a:t>38</a:t>
            </a:r>
            <a:r>
              <a:rPr lang="ja-JP" altLang="en-US" sz="1200" dirty="0">
                <a:solidFill>
                  <a:srgbClr val="FF0000"/>
                </a:solidFill>
                <a:latin typeface="HG丸ｺﾞｼｯｸM-PRO" panose="020F0600000000000000" pitchFamily="50" charset="-128"/>
                <a:ea typeface="HG丸ｺﾞｼｯｸM-PRO" panose="020F0600000000000000" pitchFamily="50" charset="-128"/>
              </a:rPr>
              <a:t>回</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cxnSp>
        <p:nvCxnSpPr>
          <p:cNvPr id="79" name="直線矢印コネクタ 78">
            <a:extLst>
              <a:ext uri="{FF2B5EF4-FFF2-40B4-BE49-F238E27FC236}">
                <a16:creationId xmlns:a16="http://schemas.microsoft.com/office/drawing/2014/main" id="{8D5A420C-3FA1-41EB-85D2-81102AB3FBBA}"/>
              </a:ext>
            </a:extLst>
          </p:cNvPr>
          <p:cNvCxnSpPr>
            <a:cxnSpLocks/>
          </p:cNvCxnSpPr>
          <p:nvPr/>
        </p:nvCxnSpPr>
        <p:spPr bwMode="auto">
          <a:xfrm>
            <a:off x="2273463" y="2119919"/>
            <a:ext cx="1095361" cy="0"/>
          </a:xfrm>
          <a:prstGeom prst="straightConnector1">
            <a:avLst/>
          </a:prstGeom>
          <a:noFill/>
          <a:ln w="76200" cap="flat" cmpd="sng" algn="ctr">
            <a:solidFill>
              <a:srgbClr val="FF0000"/>
            </a:solidFill>
            <a:prstDash val="solid"/>
            <a:round/>
            <a:headEnd type="none" w="med" len="med"/>
            <a:tailEnd type="triangle"/>
          </a:ln>
          <a:effectLst/>
        </p:spPr>
      </p:cxnSp>
      <p:sp>
        <p:nvSpPr>
          <p:cNvPr id="80" name="ホームベース 15">
            <a:extLst>
              <a:ext uri="{FF2B5EF4-FFF2-40B4-BE49-F238E27FC236}">
                <a16:creationId xmlns:a16="http://schemas.microsoft.com/office/drawing/2014/main" id="{68829949-E658-499F-88B9-E4B2688AAC05}"/>
              </a:ext>
            </a:extLst>
          </p:cNvPr>
          <p:cNvSpPr/>
          <p:nvPr/>
        </p:nvSpPr>
        <p:spPr bwMode="auto">
          <a:xfrm>
            <a:off x="1568624" y="1485613"/>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ITU-R</a:t>
            </a:r>
            <a:r>
              <a:rPr lang="ja-JP" altLang="en-US" sz="1400" dirty="0">
                <a:solidFill>
                  <a:prstClr val="black"/>
                </a:solidFill>
                <a:latin typeface="HG丸ｺﾞｼｯｸM-PRO" panose="020F0600000000000000" pitchFamily="50" charset="-128"/>
                <a:ea typeface="HG丸ｺﾞｼｯｸM-PRO" panose="020F0600000000000000" pitchFamily="50" charset="-128"/>
              </a:rPr>
              <a:t>　</a:t>
            </a:r>
            <a:r>
              <a:rPr lang="en-US" altLang="ja-JP" sz="1400" dirty="0">
                <a:solidFill>
                  <a:prstClr val="black"/>
                </a:solidFill>
                <a:latin typeface="HG丸ｺﾞｼｯｸM-PRO" panose="020F0600000000000000" pitchFamily="50" charset="-128"/>
                <a:ea typeface="HG丸ｺﾞｼｯｸM-PRO" panose="020F0600000000000000" pitchFamily="50" charset="-128"/>
              </a:rPr>
              <a:t>SG5 WP5D</a:t>
            </a:r>
          </a:p>
        </p:txBody>
      </p:sp>
      <p:cxnSp>
        <p:nvCxnSpPr>
          <p:cNvPr id="81" name="直線矢印コネクタ 80">
            <a:extLst>
              <a:ext uri="{FF2B5EF4-FFF2-40B4-BE49-F238E27FC236}">
                <a16:creationId xmlns:a16="http://schemas.microsoft.com/office/drawing/2014/main" id="{E70BB19F-B61B-46AB-BF91-6B7D99E8D6A9}"/>
              </a:ext>
            </a:extLst>
          </p:cNvPr>
          <p:cNvCxnSpPr>
            <a:cxnSpLocks/>
          </p:cNvCxnSpPr>
          <p:nvPr/>
        </p:nvCxnSpPr>
        <p:spPr bwMode="auto">
          <a:xfrm>
            <a:off x="2672401" y="4288101"/>
            <a:ext cx="6025015" cy="0"/>
          </a:xfrm>
          <a:prstGeom prst="straightConnector1">
            <a:avLst/>
          </a:prstGeom>
          <a:noFill/>
          <a:ln w="76200" cap="flat" cmpd="sng" algn="ctr">
            <a:solidFill>
              <a:srgbClr val="FF0000"/>
            </a:solidFill>
            <a:prstDash val="solid"/>
            <a:round/>
            <a:headEnd type="none" w="med" len="med"/>
            <a:tailEnd type="triangle"/>
          </a:ln>
          <a:effectLst/>
        </p:spPr>
      </p:cxnSp>
      <p:cxnSp>
        <p:nvCxnSpPr>
          <p:cNvPr id="82" name="直線矢印コネクタ 81">
            <a:extLst>
              <a:ext uri="{FF2B5EF4-FFF2-40B4-BE49-F238E27FC236}">
                <a16:creationId xmlns:a16="http://schemas.microsoft.com/office/drawing/2014/main" id="{5DFAD525-6F99-4A19-9B0D-63BDE997F36C}"/>
              </a:ext>
            </a:extLst>
          </p:cNvPr>
          <p:cNvCxnSpPr>
            <a:cxnSpLocks/>
          </p:cNvCxnSpPr>
          <p:nvPr/>
        </p:nvCxnSpPr>
        <p:spPr bwMode="auto">
          <a:xfrm>
            <a:off x="1592401" y="4288101"/>
            <a:ext cx="1080000" cy="0"/>
          </a:xfrm>
          <a:prstGeom prst="straightConnector1">
            <a:avLst/>
          </a:prstGeom>
          <a:noFill/>
          <a:ln w="76200" cap="flat" cmpd="sng" algn="ctr">
            <a:solidFill>
              <a:srgbClr val="FF0000"/>
            </a:solidFill>
            <a:prstDash val="sysDot"/>
            <a:round/>
            <a:headEnd type="none" w="med" len="med"/>
            <a:tailEnd type="none"/>
          </a:ln>
          <a:effectLst/>
        </p:spPr>
      </p:cxnSp>
      <p:sp>
        <p:nvSpPr>
          <p:cNvPr id="83" name="テキスト ボックス 82">
            <a:extLst>
              <a:ext uri="{FF2B5EF4-FFF2-40B4-BE49-F238E27FC236}">
                <a16:creationId xmlns:a16="http://schemas.microsoft.com/office/drawing/2014/main" id="{1DAD9500-FF17-42CA-B0CC-58699A32E78C}"/>
              </a:ext>
            </a:extLst>
          </p:cNvPr>
          <p:cNvSpPr txBox="1"/>
          <p:nvPr/>
        </p:nvSpPr>
        <p:spPr>
          <a:xfrm>
            <a:off x="99767" y="3086133"/>
            <a:ext cx="1425547" cy="1815882"/>
          </a:xfrm>
          <a:prstGeom prst="rect">
            <a:avLst/>
          </a:prstGeom>
          <a:noFill/>
          <a:ln>
            <a:solidFill>
              <a:sysClr val="windowText" lastClr="000000"/>
            </a:solidFill>
            <a:prstDash val="dash"/>
          </a:ln>
        </p:spPr>
        <p:txBody>
          <a:bodyPr wrap="square" lIns="0" tIns="0" rIns="0" bIns="0" rtlCol="0">
            <a:spAutoFit/>
          </a:bodyPr>
          <a:lstStyle/>
          <a:p>
            <a:pPr marL="0" marR="0" lvl="0" indent="0" defTabSz="914400" eaLnBrk="1" fontAlgn="auto" latinLnBrk="0" hangingPunct="1">
              <a:lnSpc>
                <a:spcPct val="100000"/>
              </a:lnSpc>
              <a:spcBef>
                <a:spcPts val="600"/>
              </a:spcBef>
              <a:spcAft>
                <a:spcPts val="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標準化の目的</a:t>
            </a:r>
            <a:endParaRPr kumimoji="0" lang="en-US" altLang="ja-JP" sz="12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171450" marR="0" lvl="0" indent="-171450"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（例）○○等の製品を国際展開するための標準化を実施</a:t>
            </a:r>
            <a:endParaRPr kumimoji="0" lang="en-US" altLang="ja-JP" sz="12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171450" marR="0" lvl="0" indent="-171450"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2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（例）他の無線業務との共用検討を行う際などへの活用に貢献</a:t>
            </a:r>
            <a:endParaRPr kumimoji="0" lang="en-US" altLang="ja-JP" sz="12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84" name="ホームベース 15">
            <a:extLst>
              <a:ext uri="{FF2B5EF4-FFF2-40B4-BE49-F238E27FC236}">
                <a16:creationId xmlns:a16="http://schemas.microsoft.com/office/drawing/2014/main" id="{7554C1C2-23A3-4DD1-9527-F0553C2A2765}"/>
              </a:ext>
            </a:extLst>
          </p:cNvPr>
          <p:cNvSpPr/>
          <p:nvPr/>
        </p:nvSpPr>
        <p:spPr bwMode="auto">
          <a:xfrm>
            <a:off x="1568624" y="5575843"/>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IEEE 8XX.XX</a:t>
            </a:r>
          </a:p>
        </p:txBody>
      </p:sp>
      <p:sp>
        <p:nvSpPr>
          <p:cNvPr id="85" name="ホームベース 15">
            <a:extLst>
              <a:ext uri="{FF2B5EF4-FFF2-40B4-BE49-F238E27FC236}">
                <a16:creationId xmlns:a16="http://schemas.microsoft.com/office/drawing/2014/main" id="{C69CB57A-DA53-44A4-885C-4A7F065A83E3}"/>
              </a:ext>
            </a:extLst>
          </p:cNvPr>
          <p:cNvSpPr/>
          <p:nvPr/>
        </p:nvSpPr>
        <p:spPr bwMode="auto">
          <a:xfrm>
            <a:off x="1557223" y="6011438"/>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3GPP RAN/SA/CT</a:t>
            </a:r>
          </a:p>
        </p:txBody>
      </p:sp>
      <p:sp>
        <p:nvSpPr>
          <p:cNvPr id="86" name="ホームベース 15">
            <a:extLst>
              <a:ext uri="{FF2B5EF4-FFF2-40B4-BE49-F238E27FC236}">
                <a16:creationId xmlns:a16="http://schemas.microsoft.com/office/drawing/2014/main" id="{3F51AFD9-EB6C-47D0-8DF5-C9A12AF0B147}"/>
              </a:ext>
            </a:extLst>
          </p:cNvPr>
          <p:cNvSpPr/>
          <p:nvPr/>
        </p:nvSpPr>
        <p:spPr bwMode="auto">
          <a:xfrm>
            <a:off x="1564039" y="6448163"/>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ctr"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IETF/IRTF</a:t>
            </a:r>
          </a:p>
        </p:txBody>
      </p:sp>
      <p:sp>
        <p:nvSpPr>
          <p:cNvPr id="87" name="テキスト ボックス 86">
            <a:extLst>
              <a:ext uri="{FF2B5EF4-FFF2-40B4-BE49-F238E27FC236}">
                <a16:creationId xmlns:a16="http://schemas.microsoft.com/office/drawing/2014/main" id="{58A2F2B0-EFCB-4349-9546-BE35CDB146A4}"/>
              </a:ext>
            </a:extLst>
          </p:cNvPr>
          <p:cNvSpPr txBox="1"/>
          <p:nvPr/>
        </p:nvSpPr>
        <p:spPr>
          <a:xfrm>
            <a:off x="647950" y="5150172"/>
            <a:ext cx="944451" cy="369332"/>
          </a:xfrm>
          <a:prstGeom prst="rect">
            <a:avLst/>
          </a:prstGeom>
          <a:noFill/>
        </p:spPr>
        <p:txBody>
          <a:bodyPr wrap="square" lIns="0" tIns="0" rIns="0" bIns="0" rtlCol="0">
            <a:spAutoFit/>
          </a:bodyPr>
          <a:lstStyle/>
          <a:p>
            <a:pPr fontAlgn="auto">
              <a:spcBef>
                <a:spcPts val="0"/>
              </a:spcBef>
              <a:spcAft>
                <a:spcPts val="0"/>
              </a:spcAft>
            </a:pPr>
            <a:r>
              <a:rPr lang="en-US" altLang="ja-JP" sz="1200" dirty="0">
                <a:solidFill>
                  <a:prstClr val="black"/>
                </a:solidFill>
                <a:latin typeface="HG丸ｺﾞｼｯｸM-PRO" panose="020F0600000000000000" pitchFamily="50" charset="-128"/>
                <a:ea typeface="HG丸ｺﾞｼｯｸM-PRO" panose="020F0600000000000000" pitchFamily="50" charset="-128"/>
              </a:rPr>
              <a:t>(</a:t>
            </a:r>
            <a:r>
              <a:rPr lang="ja-JP" altLang="en-US" sz="1200" dirty="0">
                <a:solidFill>
                  <a:prstClr val="black"/>
                </a:solidFill>
                <a:latin typeface="HG丸ｺﾞｼｯｸM-PRO" panose="020F0600000000000000" pitchFamily="50" charset="-128"/>
                <a:ea typeface="HG丸ｺﾞｼｯｸM-PRO" panose="020F0600000000000000" pitchFamily="50" charset="-128"/>
              </a:rPr>
              <a:t>他の標準化機関の例）</a:t>
            </a:r>
            <a:endParaRPr lang="en-US" altLang="ja-JP" sz="1200" dirty="0">
              <a:solidFill>
                <a:prstClr val="black"/>
              </a:solidFill>
              <a:latin typeface="HG丸ｺﾞｼｯｸM-PRO" panose="020F0600000000000000" pitchFamily="50" charset="-128"/>
              <a:ea typeface="HG丸ｺﾞｼｯｸM-PRO" panose="020F0600000000000000" pitchFamily="50" charset="-128"/>
            </a:endParaRPr>
          </a:p>
        </p:txBody>
      </p:sp>
      <p:sp>
        <p:nvSpPr>
          <p:cNvPr id="88" name="ホームベース 15">
            <a:extLst>
              <a:ext uri="{FF2B5EF4-FFF2-40B4-BE49-F238E27FC236}">
                <a16:creationId xmlns:a16="http://schemas.microsoft.com/office/drawing/2014/main" id="{BF5D5D03-7374-464F-AB25-5BB289FA6AFE}"/>
              </a:ext>
            </a:extLst>
          </p:cNvPr>
          <p:cNvSpPr/>
          <p:nvPr/>
        </p:nvSpPr>
        <p:spPr bwMode="auto">
          <a:xfrm>
            <a:off x="1564039" y="3808388"/>
            <a:ext cx="7920000" cy="360000"/>
          </a:xfrm>
          <a:prstGeom prst="homePlate">
            <a:avLst/>
          </a:prstGeom>
          <a:solidFill>
            <a:srgbClr val="FFFF00">
              <a:alpha val="50000"/>
            </a:srgbClr>
          </a:solidFill>
          <a:ln w="9525" cap="flat" cmpd="sng" algn="ctr">
            <a:noFill/>
            <a:prstDash val="solid"/>
            <a:roun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defTabSz="933450"/>
            <a:r>
              <a:rPr lang="en-US" altLang="ja-JP" sz="1400" dirty="0">
                <a:solidFill>
                  <a:prstClr val="black"/>
                </a:solidFill>
                <a:latin typeface="HG丸ｺﾞｼｯｸM-PRO" panose="020F0600000000000000" pitchFamily="50" charset="-128"/>
                <a:ea typeface="HG丸ｺﾞｼｯｸM-PRO" panose="020F0600000000000000" pitchFamily="50" charset="-128"/>
              </a:rPr>
              <a:t>WWRF/</a:t>
            </a:r>
            <a:r>
              <a:rPr lang="ja-JP" altLang="en-US" sz="1400" dirty="0">
                <a:solidFill>
                  <a:prstClr val="black"/>
                </a:solidFill>
                <a:latin typeface="HG丸ｺﾞｼｯｸM-PRO" panose="020F0600000000000000" pitchFamily="50" charset="-128"/>
                <a:ea typeface="HG丸ｺﾞｼｯｸM-PRO" panose="020F0600000000000000" pitchFamily="50" charset="-128"/>
              </a:rPr>
              <a:t>関連のフォーラム等</a:t>
            </a: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89" name="テキスト ボックス 88">
            <a:extLst>
              <a:ext uri="{FF2B5EF4-FFF2-40B4-BE49-F238E27FC236}">
                <a16:creationId xmlns:a16="http://schemas.microsoft.com/office/drawing/2014/main" id="{5D4B8C1E-ABCC-4A33-82B4-897C3EA8A40B}"/>
              </a:ext>
            </a:extLst>
          </p:cNvPr>
          <p:cNvSpPr txBox="1"/>
          <p:nvPr/>
        </p:nvSpPr>
        <p:spPr>
          <a:xfrm>
            <a:off x="1947133" y="2486801"/>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39</a:t>
            </a:r>
          </a:p>
        </p:txBody>
      </p:sp>
      <p:sp>
        <p:nvSpPr>
          <p:cNvPr id="90" name="テキスト ボックス 89">
            <a:extLst>
              <a:ext uri="{FF2B5EF4-FFF2-40B4-BE49-F238E27FC236}">
                <a16:creationId xmlns:a16="http://schemas.microsoft.com/office/drawing/2014/main" id="{E25A8E16-3275-451E-B72F-77A6D59A43CD}"/>
              </a:ext>
            </a:extLst>
          </p:cNvPr>
          <p:cNvSpPr txBox="1"/>
          <p:nvPr/>
        </p:nvSpPr>
        <p:spPr>
          <a:xfrm>
            <a:off x="2450128" y="2486801"/>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40</a:t>
            </a:r>
          </a:p>
        </p:txBody>
      </p:sp>
      <p:sp>
        <p:nvSpPr>
          <p:cNvPr id="91" name="テキスト ボックス 90">
            <a:extLst>
              <a:ext uri="{FF2B5EF4-FFF2-40B4-BE49-F238E27FC236}">
                <a16:creationId xmlns:a16="http://schemas.microsoft.com/office/drawing/2014/main" id="{64E62176-1A09-4677-B524-A2CF32E2B8FC}"/>
              </a:ext>
            </a:extLst>
          </p:cNvPr>
          <p:cNvSpPr txBox="1"/>
          <p:nvPr/>
        </p:nvSpPr>
        <p:spPr>
          <a:xfrm>
            <a:off x="2904982" y="2487089"/>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41</a:t>
            </a:r>
          </a:p>
        </p:txBody>
      </p:sp>
      <p:sp>
        <p:nvSpPr>
          <p:cNvPr id="92" name="テキスト ボックス 91">
            <a:extLst>
              <a:ext uri="{FF2B5EF4-FFF2-40B4-BE49-F238E27FC236}">
                <a16:creationId xmlns:a16="http://schemas.microsoft.com/office/drawing/2014/main" id="{1D534A7A-6F90-4231-8C5E-A6FEC9263016}"/>
              </a:ext>
            </a:extLst>
          </p:cNvPr>
          <p:cNvSpPr txBox="1"/>
          <p:nvPr/>
        </p:nvSpPr>
        <p:spPr>
          <a:xfrm>
            <a:off x="3368824" y="2486513"/>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42</a:t>
            </a:r>
          </a:p>
        </p:txBody>
      </p:sp>
      <p:sp>
        <p:nvSpPr>
          <p:cNvPr id="93" name="テキスト ボックス 92">
            <a:extLst>
              <a:ext uri="{FF2B5EF4-FFF2-40B4-BE49-F238E27FC236}">
                <a16:creationId xmlns:a16="http://schemas.microsoft.com/office/drawing/2014/main" id="{7ABC2F43-A732-44C5-8D18-0953E80EBFDA}"/>
              </a:ext>
            </a:extLst>
          </p:cNvPr>
          <p:cNvSpPr txBox="1"/>
          <p:nvPr/>
        </p:nvSpPr>
        <p:spPr>
          <a:xfrm>
            <a:off x="3846592" y="2486513"/>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43</a:t>
            </a:r>
          </a:p>
        </p:txBody>
      </p:sp>
      <p:sp>
        <p:nvSpPr>
          <p:cNvPr id="94" name="テキスト ボックス 93">
            <a:extLst>
              <a:ext uri="{FF2B5EF4-FFF2-40B4-BE49-F238E27FC236}">
                <a16:creationId xmlns:a16="http://schemas.microsoft.com/office/drawing/2014/main" id="{E40CA202-1A61-4EAF-AD64-2903A1A1E50E}"/>
              </a:ext>
            </a:extLst>
          </p:cNvPr>
          <p:cNvSpPr txBox="1"/>
          <p:nvPr/>
        </p:nvSpPr>
        <p:spPr>
          <a:xfrm>
            <a:off x="1411332" y="1888755"/>
            <a:ext cx="1861914" cy="184666"/>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将来技術トレンド調査</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cxnSp>
        <p:nvCxnSpPr>
          <p:cNvPr id="95" name="直線矢印コネクタ 94">
            <a:extLst>
              <a:ext uri="{FF2B5EF4-FFF2-40B4-BE49-F238E27FC236}">
                <a16:creationId xmlns:a16="http://schemas.microsoft.com/office/drawing/2014/main" id="{CA69591D-DB47-4F2B-A924-3FD0409231FD}"/>
              </a:ext>
            </a:extLst>
          </p:cNvPr>
          <p:cNvCxnSpPr>
            <a:cxnSpLocks/>
          </p:cNvCxnSpPr>
          <p:nvPr/>
        </p:nvCxnSpPr>
        <p:spPr bwMode="auto">
          <a:xfrm>
            <a:off x="2273463" y="2405970"/>
            <a:ext cx="2319497" cy="0"/>
          </a:xfrm>
          <a:prstGeom prst="straightConnector1">
            <a:avLst/>
          </a:prstGeom>
          <a:noFill/>
          <a:ln w="76200" cap="flat" cmpd="sng" algn="ctr">
            <a:solidFill>
              <a:srgbClr val="FF0000"/>
            </a:solidFill>
            <a:prstDash val="solid"/>
            <a:round/>
            <a:headEnd type="none" w="med" len="med"/>
            <a:tailEnd type="triangle"/>
          </a:ln>
          <a:effectLst/>
        </p:spPr>
      </p:cxnSp>
      <p:sp>
        <p:nvSpPr>
          <p:cNvPr id="96" name="テキスト ボックス 95">
            <a:extLst>
              <a:ext uri="{FF2B5EF4-FFF2-40B4-BE49-F238E27FC236}">
                <a16:creationId xmlns:a16="http://schemas.microsoft.com/office/drawing/2014/main" id="{67E0CEA1-8968-4AC4-AE12-5BBB684C628D}"/>
              </a:ext>
            </a:extLst>
          </p:cNvPr>
          <p:cNvSpPr txBox="1"/>
          <p:nvPr/>
        </p:nvSpPr>
        <p:spPr>
          <a:xfrm>
            <a:off x="1814822" y="2174806"/>
            <a:ext cx="1425547" cy="184666"/>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ビジョン勧告</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97" name="テキスト ボックス 96">
            <a:extLst>
              <a:ext uri="{FF2B5EF4-FFF2-40B4-BE49-F238E27FC236}">
                <a16:creationId xmlns:a16="http://schemas.microsoft.com/office/drawing/2014/main" id="{A78AE7C6-9C96-4A1B-8653-1FA103C708A4}"/>
              </a:ext>
            </a:extLst>
          </p:cNvPr>
          <p:cNvSpPr txBox="1"/>
          <p:nvPr/>
        </p:nvSpPr>
        <p:spPr>
          <a:xfrm>
            <a:off x="4265497" y="2496686"/>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44</a:t>
            </a:r>
          </a:p>
        </p:txBody>
      </p:sp>
      <p:sp>
        <p:nvSpPr>
          <p:cNvPr id="98" name="テキスト ボックス 97">
            <a:extLst>
              <a:ext uri="{FF2B5EF4-FFF2-40B4-BE49-F238E27FC236}">
                <a16:creationId xmlns:a16="http://schemas.microsoft.com/office/drawing/2014/main" id="{0D3D9294-5965-4CD5-861E-C598E3C142C3}"/>
              </a:ext>
            </a:extLst>
          </p:cNvPr>
          <p:cNvSpPr txBox="1"/>
          <p:nvPr/>
        </p:nvSpPr>
        <p:spPr>
          <a:xfrm>
            <a:off x="4788022" y="2496110"/>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45</a:t>
            </a:r>
          </a:p>
        </p:txBody>
      </p:sp>
      <p:sp>
        <p:nvSpPr>
          <p:cNvPr id="99" name="テキスト ボックス 98">
            <a:extLst>
              <a:ext uri="{FF2B5EF4-FFF2-40B4-BE49-F238E27FC236}">
                <a16:creationId xmlns:a16="http://schemas.microsoft.com/office/drawing/2014/main" id="{207723E7-66F1-4F3F-86C3-12A9D40092A6}"/>
              </a:ext>
            </a:extLst>
          </p:cNvPr>
          <p:cNvSpPr txBox="1"/>
          <p:nvPr/>
        </p:nvSpPr>
        <p:spPr>
          <a:xfrm>
            <a:off x="5291017" y="2496110"/>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46</a:t>
            </a:r>
          </a:p>
        </p:txBody>
      </p:sp>
      <p:sp>
        <p:nvSpPr>
          <p:cNvPr id="100" name="テキスト ボックス 99">
            <a:extLst>
              <a:ext uri="{FF2B5EF4-FFF2-40B4-BE49-F238E27FC236}">
                <a16:creationId xmlns:a16="http://schemas.microsoft.com/office/drawing/2014/main" id="{BCAA817E-59CA-4CA9-832F-8DAFC25D3287}"/>
              </a:ext>
            </a:extLst>
          </p:cNvPr>
          <p:cNvSpPr txBox="1"/>
          <p:nvPr/>
        </p:nvSpPr>
        <p:spPr>
          <a:xfrm>
            <a:off x="5745871" y="2496398"/>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47</a:t>
            </a:r>
          </a:p>
        </p:txBody>
      </p:sp>
      <p:sp>
        <p:nvSpPr>
          <p:cNvPr id="101" name="テキスト ボックス 100">
            <a:extLst>
              <a:ext uri="{FF2B5EF4-FFF2-40B4-BE49-F238E27FC236}">
                <a16:creationId xmlns:a16="http://schemas.microsoft.com/office/drawing/2014/main" id="{07A5C4FA-2877-4904-9233-1F5EF7B8B017}"/>
              </a:ext>
            </a:extLst>
          </p:cNvPr>
          <p:cNvSpPr txBox="1"/>
          <p:nvPr/>
        </p:nvSpPr>
        <p:spPr>
          <a:xfrm>
            <a:off x="6209713" y="2495822"/>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48</a:t>
            </a:r>
          </a:p>
        </p:txBody>
      </p:sp>
      <p:sp>
        <p:nvSpPr>
          <p:cNvPr id="102" name="テキスト ボックス 101">
            <a:extLst>
              <a:ext uri="{FF2B5EF4-FFF2-40B4-BE49-F238E27FC236}">
                <a16:creationId xmlns:a16="http://schemas.microsoft.com/office/drawing/2014/main" id="{0AF28743-9810-4A68-8E61-F0E1478B0327}"/>
              </a:ext>
            </a:extLst>
          </p:cNvPr>
          <p:cNvSpPr txBox="1"/>
          <p:nvPr/>
        </p:nvSpPr>
        <p:spPr>
          <a:xfrm>
            <a:off x="6687481" y="2495822"/>
            <a:ext cx="652660" cy="369332"/>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a:p>
            <a:pPr algn="ctr" fontAlgn="auto">
              <a:spcBef>
                <a:spcPts val="0"/>
              </a:spcBef>
              <a:spcAft>
                <a:spcPts val="0"/>
              </a:spcAft>
            </a:pPr>
            <a:r>
              <a:rPr lang="en-US" altLang="ja-JP" sz="1200" dirty="0">
                <a:solidFill>
                  <a:srgbClr val="FF0000"/>
                </a:solidFill>
                <a:latin typeface="HG丸ｺﾞｼｯｸM-PRO" panose="020F0600000000000000" pitchFamily="50" charset="-128"/>
                <a:ea typeface="HG丸ｺﾞｼｯｸM-PRO" panose="020F0600000000000000" pitchFamily="50" charset="-128"/>
              </a:rPr>
              <a:t>49</a:t>
            </a:r>
          </a:p>
        </p:txBody>
      </p:sp>
      <p:cxnSp>
        <p:nvCxnSpPr>
          <p:cNvPr id="103" name="直線矢印コネクタ 102">
            <a:extLst>
              <a:ext uri="{FF2B5EF4-FFF2-40B4-BE49-F238E27FC236}">
                <a16:creationId xmlns:a16="http://schemas.microsoft.com/office/drawing/2014/main" id="{5B8687A1-F69F-4410-8DBF-3F118EE67C32}"/>
              </a:ext>
            </a:extLst>
          </p:cNvPr>
          <p:cNvCxnSpPr>
            <a:cxnSpLocks/>
          </p:cNvCxnSpPr>
          <p:nvPr/>
        </p:nvCxnSpPr>
        <p:spPr bwMode="auto">
          <a:xfrm>
            <a:off x="5607481" y="2422366"/>
            <a:ext cx="1289735" cy="0"/>
          </a:xfrm>
          <a:prstGeom prst="straightConnector1">
            <a:avLst/>
          </a:prstGeom>
          <a:noFill/>
          <a:ln w="76200" cap="flat" cmpd="sng" algn="ctr">
            <a:solidFill>
              <a:srgbClr val="FF0000"/>
            </a:solidFill>
            <a:prstDash val="sysDot"/>
            <a:round/>
            <a:headEnd type="none" w="med" len="med"/>
            <a:tailEnd type="triangle"/>
          </a:ln>
          <a:effectLst/>
        </p:spPr>
      </p:cxnSp>
      <p:sp>
        <p:nvSpPr>
          <p:cNvPr id="104" name="テキスト ボックス 103">
            <a:extLst>
              <a:ext uri="{FF2B5EF4-FFF2-40B4-BE49-F238E27FC236}">
                <a16:creationId xmlns:a16="http://schemas.microsoft.com/office/drawing/2014/main" id="{02A5E2B4-D8F2-4D16-9214-231720CAAD17}"/>
              </a:ext>
            </a:extLst>
          </p:cNvPr>
          <p:cNvSpPr txBox="1"/>
          <p:nvPr/>
        </p:nvSpPr>
        <p:spPr>
          <a:xfrm>
            <a:off x="5396838" y="2157134"/>
            <a:ext cx="1425547" cy="184666"/>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技術性能要件</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105" name="吹き出し: 角を丸めた四角形 104">
            <a:extLst>
              <a:ext uri="{FF2B5EF4-FFF2-40B4-BE49-F238E27FC236}">
                <a16:creationId xmlns:a16="http://schemas.microsoft.com/office/drawing/2014/main" id="{28D6B645-94A7-468D-AD8F-97DF1A81CBC7}"/>
              </a:ext>
            </a:extLst>
          </p:cNvPr>
          <p:cNvSpPr/>
          <p:nvPr/>
        </p:nvSpPr>
        <p:spPr bwMode="auto">
          <a:xfrm>
            <a:off x="1748836" y="3010746"/>
            <a:ext cx="3691846" cy="495595"/>
          </a:xfrm>
          <a:prstGeom prst="wedgeRoundRectCallout">
            <a:avLst>
              <a:gd name="adj1" fmla="val -2665"/>
              <a:gd name="adj2" fmla="val -69954"/>
              <a:gd name="adj3" fmla="val 16667"/>
            </a:avLst>
          </a:prstGeom>
          <a:solidFill>
            <a:sysClr val="window" lastClr="FFFFFF"/>
          </a:solidFill>
          <a:ln w="12700" cap="flat" cmpd="sng" algn="ctr">
            <a:solidFill>
              <a:sysClr val="windowText" lastClr="000000"/>
            </a:solidFill>
            <a:prstDash val="soli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marL="0" marR="0" lvl="0" indent="0" defTabSz="93345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（例）将来技術トレンド調査及びビジョン勧告について当該技術が含まれるか確認。ない場合は日本寄文またはセクターメンバー寄書として提案</a:t>
            </a:r>
          </a:p>
        </p:txBody>
      </p:sp>
      <p:cxnSp>
        <p:nvCxnSpPr>
          <p:cNvPr id="106" name="直線矢印コネクタ 105">
            <a:extLst>
              <a:ext uri="{FF2B5EF4-FFF2-40B4-BE49-F238E27FC236}">
                <a16:creationId xmlns:a16="http://schemas.microsoft.com/office/drawing/2014/main" id="{93EAA690-73A6-4F54-826F-72D4A7007F45}"/>
              </a:ext>
            </a:extLst>
          </p:cNvPr>
          <p:cNvCxnSpPr>
            <a:cxnSpLocks/>
          </p:cNvCxnSpPr>
          <p:nvPr/>
        </p:nvCxnSpPr>
        <p:spPr bwMode="auto">
          <a:xfrm>
            <a:off x="1592401" y="2119919"/>
            <a:ext cx="1080000" cy="0"/>
          </a:xfrm>
          <a:prstGeom prst="straightConnector1">
            <a:avLst/>
          </a:prstGeom>
          <a:noFill/>
          <a:ln w="76200" cap="flat" cmpd="sng" algn="ctr">
            <a:solidFill>
              <a:srgbClr val="FF0000"/>
            </a:solidFill>
            <a:prstDash val="sysDot"/>
            <a:round/>
            <a:headEnd type="none" w="med" len="med"/>
            <a:tailEnd type="none"/>
          </a:ln>
          <a:effectLst/>
        </p:spPr>
      </p:cxnSp>
      <p:cxnSp>
        <p:nvCxnSpPr>
          <p:cNvPr id="107" name="直線矢印コネクタ 106">
            <a:extLst>
              <a:ext uri="{FF2B5EF4-FFF2-40B4-BE49-F238E27FC236}">
                <a16:creationId xmlns:a16="http://schemas.microsoft.com/office/drawing/2014/main" id="{F3972492-A343-425D-B2C4-1C9D6F87EE9A}"/>
              </a:ext>
            </a:extLst>
          </p:cNvPr>
          <p:cNvCxnSpPr>
            <a:cxnSpLocks/>
          </p:cNvCxnSpPr>
          <p:nvPr/>
        </p:nvCxnSpPr>
        <p:spPr bwMode="auto">
          <a:xfrm>
            <a:off x="1814822" y="2405970"/>
            <a:ext cx="837423" cy="0"/>
          </a:xfrm>
          <a:prstGeom prst="straightConnector1">
            <a:avLst/>
          </a:prstGeom>
          <a:noFill/>
          <a:ln w="76200" cap="flat" cmpd="sng" algn="ctr">
            <a:solidFill>
              <a:srgbClr val="FF0000"/>
            </a:solidFill>
            <a:prstDash val="sysDot"/>
            <a:round/>
            <a:headEnd type="none" w="med" len="med"/>
            <a:tailEnd type="none"/>
          </a:ln>
          <a:effectLst/>
        </p:spPr>
      </p:cxnSp>
      <p:sp>
        <p:nvSpPr>
          <p:cNvPr id="108" name="吹き出し: 角を丸めた四角形 107">
            <a:extLst>
              <a:ext uri="{FF2B5EF4-FFF2-40B4-BE49-F238E27FC236}">
                <a16:creationId xmlns:a16="http://schemas.microsoft.com/office/drawing/2014/main" id="{E1B35DDA-FDA5-43D0-8FAA-8A25B554A90A}"/>
              </a:ext>
            </a:extLst>
          </p:cNvPr>
          <p:cNvSpPr/>
          <p:nvPr/>
        </p:nvSpPr>
        <p:spPr bwMode="auto">
          <a:xfrm>
            <a:off x="1714948" y="4579754"/>
            <a:ext cx="3725734" cy="382158"/>
          </a:xfrm>
          <a:prstGeom prst="wedgeRoundRectCallout">
            <a:avLst>
              <a:gd name="adj1" fmla="val -11051"/>
              <a:gd name="adj2" fmla="val -69954"/>
              <a:gd name="adj3" fmla="val 16667"/>
            </a:avLst>
          </a:prstGeom>
          <a:solidFill>
            <a:sysClr val="window" lastClr="FFFFFF"/>
          </a:solidFill>
          <a:ln w="12700" cap="flat" cmpd="sng" algn="ctr">
            <a:solidFill>
              <a:sysClr val="windowText" lastClr="000000"/>
            </a:solidFill>
            <a:prstDash val="soli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marL="0" marR="0" lvl="0" indent="0" defTabSz="93345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（例）○○フォーラムにおける関連技術の理解と、製品化等におけるパートナー形成を見据えた参加を行う。</a:t>
            </a:r>
          </a:p>
        </p:txBody>
      </p:sp>
      <p:sp>
        <p:nvSpPr>
          <p:cNvPr id="109" name="吹き出し: 角を丸めた四角形 108">
            <a:extLst>
              <a:ext uri="{FF2B5EF4-FFF2-40B4-BE49-F238E27FC236}">
                <a16:creationId xmlns:a16="http://schemas.microsoft.com/office/drawing/2014/main" id="{1CBB3DAE-D882-487B-91DF-8318F4F531DA}"/>
              </a:ext>
            </a:extLst>
          </p:cNvPr>
          <p:cNvSpPr/>
          <p:nvPr/>
        </p:nvSpPr>
        <p:spPr bwMode="auto">
          <a:xfrm>
            <a:off x="5877098" y="3015458"/>
            <a:ext cx="3017520" cy="358803"/>
          </a:xfrm>
          <a:prstGeom prst="wedgeRoundRectCallout">
            <a:avLst>
              <a:gd name="adj1" fmla="val -70661"/>
              <a:gd name="adj2" fmla="val -78851"/>
              <a:gd name="adj3" fmla="val 16667"/>
            </a:avLst>
          </a:prstGeom>
          <a:solidFill>
            <a:sysClr val="window" lastClr="FFFFFF"/>
          </a:solidFill>
          <a:ln w="12700" cap="flat" cmpd="sng" algn="ctr">
            <a:solidFill>
              <a:sysClr val="windowText" lastClr="000000"/>
            </a:solidFill>
            <a:prstDash val="solid"/>
            <a:headEnd type="none" w="med" len="med"/>
            <a:tailEnd type="none" w="med" len="med"/>
          </a:ln>
          <a:effectLst/>
        </p:spPr>
        <p:txBody>
          <a:bodyPr vert="horz" wrap="square" lIns="93105" tIns="46556" rIns="93105" bIns="46556" numCol="1" rtlCol="0" anchor="t" anchorCtr="0" compatLnSpc="1">
            <a:prstTxWarp prst="textNoShape">
              <a:avLst/>
            </a:prstTxWarp>
          </a:bodyPr>
          <a:lstStyle/>
          <a:p>
            <a:pPr marL="0" marR="0" lvl="0" indent="0" defTabSz="93345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（例）将来技術トレンド調査報告、ビジョン勧告原案に対して、必要なマテリアルを寄与文書等で入力</a:t>
            </a:r>
          </a:p>
        </p:txBody>
      </p:sp>
      <p:sp>
        <p:nvSpPr>
          <p:cNvPr id="110" name="テキスト ボックス 109">
            <a:extLst>
              <a:ext uri="{FF2B5EF4-FFF2-40B4-BE49-F238E27FC236}">
                <a16:creationId xmlns:a16="http://schemas.microsoft.com/office/drawing/2014/main" id="{51418E68-4ACC-4E75-B25D-1122D71B9CA1}"/>
              </a:ext>
            </a:extLst>
          </p:cNvPr>
          <p:cNvSpPr txBox="1"/>
          <p:nvPr/>
        </p:nvSpPr>
        <p:spPr>
          <a:xfrm>
            <a:off x="2830136" y="4307238"/>
            <a:ext cx="652660" cy="184666"/>
          </a:xfrm>
          <a:prstGeom prst="rect">
            <a:avLst/>
          </a:prstGeom>
          <a:noFill/>
        </p:spPr>
        <p:txBody>
          <a:bodyPr wrap="square" lIns="0" tIns="0" rIns="0" bIns="0" rtlCol="0">
            <a:spAutoFit/>
          </a:bodyPr>
          <a:lstStyle/>
          <a:p>
            <a:pPr algn="ctr" fontAlgn="auto">
              <a:spcBef>
                <a:spcPts val="0"/>
              </a:spcBef>
              <a:spcAft>
                <a:spcPts val="0"/>
              </a:spcAft>
            </a:pPr>
            <a:r>
              <a:rPr lang="ja-JP" altLang="en-US" sz="1200" dirty="0">
                <a:solidFill>
                  <a:srgbClr val="FF0000"/>
                </a:solidFill>
                <a:latin typeface="HG丸ｺﾞｼｯｸM-PRO" panose="020F0600000000000000" pitchFamily="50" charset="-128"/>
                <a:ea typeface="HG丸ｺﾞｼｯｸM-PRO" panose="020F0600000000000000" pitchFamily="50" charset="-128"/>
              </a:rPr>
              <a:t>▲</a:t>
            </a:r>
            <a:endParaRPr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111" name="Text Box 114">
            <a:extLst>
              <a:ext uri="{FF2B5EF4-FFF2-40B4-BE49-F238E27FC236}">
                <a16:creationId xmlns:a16="http://schemas.microsoft.com/office/drawing/2014/main" id="{CE69666D-13C7-4D91-95F4-A0A5A61BDDCA}"/>
              </a:ext>
            </a:extLst>
          </p:cNvPr>
          <p:cNvSpPr txBox="1">
            <a:spLocks noChangeArrowheads="1"/>
          </p:cNvSpPr>
          <p:nvPr/>
        </p:nvSpPr>
        <p:spPr bwMode="auto">
          <a:xfrm>
            <a:off x="8601358" y="93781"/>
            <a:ext cx="121761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lIns="0" tIns="0" rIns="0" bIns="0">
            <a:spAutoFit/>
          </a:bodyPr>
          <a:lstStyle>
            <a:lvl1pPr eaLnBrk="0" hangingPunct="0">
              <a:buChar char="•"/>
              <a:defRPr kumimoji="1" sz="3200">
                <a:solidFill>
                  <a:schemeClr val="tx1"/>
                </a:solidFill>
                <a:latin typeface="Times New Roman" pitchFamily="18" charset="0"/>
                <a:ea typeface="ＭＳ Ｐゴシック" pitchFamily="50" charset="-128"/>
              </a:defRPr>
            </a:lvl1pPr>
            <a:lvl2pPr marL="742950" indent="-285750" eaLnBrk="0" hangingPunct="0">
              <a:buChar char="–"/>
              <a:defRPr kumimoji="1" sz="2800">
                <a:solidFill>
                  <a:schemeClr val="tx1"/>
                </a:solidFill>
                <a:latin typeface="Times New Roman" pitchFamily="18" charset="0"/>
                <a:ea typeface="ＭＳ Ｐゴシック" pitchFamily="50" charset="-128"/>
              </a:defRPr>
            </a:lvl2pPr>
            <a:lvl3pPr marL="1143000" indent="-228600" eaLnBrk="0" hangingPunct="0">
              <a:buChar char="•"/>
              <a:defRPr kumimoji="1" sz="2400">
                <a:solidFill>
                  <a:schemeClr val="tx1"/>
                </a:solidFill>
                <a:latin typeface="Times New Roman" pitchFamily="18" charset="0"/>
                <a:ea typeface="ＭＳ Ｐゴシック" pitchFamily="50" charset="-128"/>
              </a:defRPr>
            </a:lvl3pPr>
            <a:lvl4pPr marL="1600200" indent="-228600" eaLnBrk="0" hangingPunct="0">
              <a:buChar char="–"/>
              <a:defRPr kumimoji="1" sz="2000">
                <a:solidFill>
                  <a:schemeClr val="tx1"/>
                </a:solidFill>
                <a:latin typeface="Times New Roman" pitchFamily="18" charset="0"/>
                <a:ea typeface="ＭＳ Ｐゴシック" pitchFamily="50" charset="-128"/>
              </a:defRPr>
            </a:lvl4pPr>
            <a:lvl5pPr marL="2057400" indent="-228600" eaLnBrk="0" hangingPunct="0">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r" eaLnBrk="1" fontAlgn="auto" hangingPunct="1">
              <a:spcBef>
                <a:spcPts val="0"/>
              </a:spcBef>
              <a:spcAft>
                <a:spcPts val="0"/>
              </a:spcAft>
              <a:buFontTx/>
              <a:buNone/>
            </a:pPr>
            <a:r>
              <a:rPr lang="ja-JP" altLang="en-US" sz="1200" dirty="0">
                <a:solidFill>
                  <a:prstClr val="black"/>
                </a:solidFill>
                <a:latin typeface="HG丸ｺﾞｼｯｸM-PRO" pitchFamily="50" charset="-128"/>
                <a:ea typeface="HG丸ｺﾞｼｯｸM-PRO" pitchFamily="50" charset="-128"/>
              </a:rPr>
              <a:t>別紙</a:t>
            </a:r>
            <a:r>
              <a:rPr lang="en-US" altLang="ja-JP" sz="1200" dirty="0">
                <a:solidFill>
                  <a:prstClr val="black"/>
                </a:solidFill>
                <a:latin typeface="HG丸ｺﾞｼｯｸM-PRO" pitchFamily="50" charset="-128"/>
                <a:ea typeface="HG丸ｺﾞｼｯｸM-PRO" pitchFamily="50" charset="-128"/>
              </a:rPr>
              <a:t>9</a:t>
            </a:r>
            <a:endParaRPr lang="ja-JP" altLang="en-US" sz="1200" dirty="0">
              <a:solidFill>
                <a:prstClr val="black"/>
              </a:solidFill>
              <a:latin typeface="HG丸ｺﾞｼｯｸM-PRO" pitchFamily="50" charset="-128"/>
              <a:ea typeface="HG丸ｺﾞｼｯｸM-PRO" pitchFamily="50" charset="-128"/>
            </a:endParaRPr>
          </a:p>
        </p:txBody>
      </p:sp>
      <p:sp>
        <p:nvSpPr>
          <p:cNvPr id="112" name="Text Box 119">
            <a:extLst>
              <a:ext uri="{FF2B5EF4-FFF2-40B4-BE49-F238E27FC236}">
                <a16:creationId xmlns:a16="http://schemas.microsoft.com/office/drawing/2014/main" id="{7459BE78-104C-4711-A78B-E2AF8B1A515D}"/>
              </a:ext>
            </a:extLst>
          </p:cNvPr>
          <p:cNvSpPr>
            <a:spLocks noChangeArrowheads="1"/>
          </p:cNvSpPr>
          <p:nvPr/>
        </p:nvSpPr>
        <p:spPr bwMode="auto">
          <a:xfrm>
            <a:off x="99767" y="1888756"/>
            <a:ext cx="1356118" cy="1141038"/>
          </a:xfrm>
          <a:prstGeom prst="wedgeRectCallout">
            <a:avLst>
              <a:gd name="adj1" fmla="val 20851"/>
              <a:gd name="adj2" fmla="val -72773"/>
            </a:avLst>
          </a:prstGeom>
          <a:noFill/>
          <a:ln w="158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eaLnBrk="0" hangingPunct="0">
              <a:buChar char="•"/>
              <a:defRPr kumimoji="1" sz="3200">
                <a:solidFill>
                  <a:schemeClr val="tx1"/>
                </a:solidFill>
                <a:latin typeface="Times New Roman" pitchFamily="18" charset="0"/>
                <a:ea typeface="ＭＳ Ｐゴシック" pitchFamily="50" charset="-128"/>
              </a:defRPr>
            </a:lvl1pPr>
            <a:lvl2pPr marL="742950" indent="-285750" eaLnBrk="0" hangingPunct="0">
              <a:buChar char="–"/>
              <a:defRPr kumimoji="1" sz="2800">
                <a:solidFill>
                  <a:schemeClr val="tx1"/>
                </a:solidFill>
                <a:latin typeface="Times New Roman" pitchFamily="18" charset="0"/>
                <a:ea typeface="ＭＳ Ｐゴシック" pitchFamily="50" charset="-128"/>
              </a:defRPr>
            </a:lvl2pPr>
            <a:lvl3pPr marL="1143000" indent="-228600" eaLnBrk="0" hangingPunct="0">
              <a:buChar char="•"/>
              <a:defRPr kumimoji="1" sz="2400">
                <a:solidFill>
                  <a:schemeClr val="tx1"/>
                </a:solidFill>
                <a:latin typeface="Times New Roman" pitchFamily="18" charset="0"/>
                <a:ea typeface="ＭＳ Ｐゴシック" pitchFamily="50" charset="-128"/>
              </a:defRPr>
            </a:lvl3pPr>
            <a:lvl4pPr marL="1600200" indent="-228600" eaLnBrk="0" hangingPunct="0">
              <a:buChar char="–"/>
              <a:defRPr kumimoji="1" sz="2000">
                <a:solidFill>
                  <a:schemeClr val="tx1"/>
                </a:solidFill>
                <a:latin typeface="Times New Roman" pitchFamily="18" charset="0"/>
                <a:ea typeface="ＭＳ Ｐゴシック" pitchFamily="50" charset="-128"/>
              </a:defRPr>
            </a:lvl4pPr>
            <a:lvl5pPr marL="2057400" indent="-228600" eaLnBrk="0" hangingPunct="0">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buFontTx/>
              <a:buNone/>
            </a:pPr>
            <a:r>
              <a:rPr lang="ja-JP" altLang="en-US" sz="1000" dirty="0">
                <a:solidFill>
                  <a:srgbClr val="FF0000"/>
                </a:solidFill>
                <a:latin typeface="HG丸ｺﾞｼｯｸM-PRO" panose="020F0600000000000000" pitchFamily="50" charset="-128"/>
                <a:ea typeface="HG丸ｺﾞｼｯｸM-PRO" panose="020F0600000000000000" pitchFamily="50" charset="-128"/>
              </a:rPr>
              <a:t>・研究開発項目毎に、評価活動の計画を記載してください。（複数の研究開発項目について同一計画の場合には、該当の研究開発項目を列挙してください。）</a:t>
            </a:r>
            <a:endParaRPr lang="en-US" altLang="ja-JP" sz="10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113" name="Text Box 119">
            <a:extLst>
              <a:ext uri="{FF2B5EF4-FFF2-40B4-BE49-F238E27FC236}">
                <a16:creationId xmlns:a16="http://schemas.microsoft.com/office/drawing/2014/main" id="{D2FD8E99-9F43-41E7-97B0-E7D7941EC106}"/>
              </a:ext>
            </a:extLst>
          </p:cNvPr>
          <p:cNvSpPr>
            <a:spLocks noChangeArrowheads="1"/>
          </p:cNvSpPr>
          <p:nvPr/>
        </p:nvSpPr>
        <p:spPr bwMode="auto">
          <a:xfrm>
            <a:off x="5291017" y="420308"/>
            <a:ext cx="4060203" cy="242427"/>
          </a:xfrm>
          <a:prstGeom prst="wedgeRectCallout">
            <a:avLst>
              <a:gd name="adj1" fmla="val -72681"/>
              <a:gd name="adj2" fmla="val 135"/>
            </a:avLst>
          </a:prstGeom>
          <a:noFill/>
          <a:ln w="158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eaLnBrk="0" hangingPunct="0">
              <a:buChar char="•"/>
              <a:defRPr kumimoji="1" sz="3200">
                <a:solidFill>
                  <a:schemeClr val="tx1"/>
                </a:solidFill>
                <a:latin typeface="Times New Roman" pitchFamily="18" charset="0"/>
                <a:ea typeface="ＭＳ Ｐゴシック" pitchFamily="50" charset="-128"/>
              </a:defRPr>
            </a:lvl1pPr>
            <a:lvl2pPr marL="742950" indent="-285750" eaLnBrk="0" hangingPunct="0">
              <a:buChar char="–"/>
              <a:defRPr kumimoji="1" sz="2800">
                <a:solidFill>
                  <a:schemeClr val="tx1"/>
                </a:solidFill>
                <a:latin typeface="Times New Roman" pitchFamily="18" charset="0"/>
                <a:ea typeface="ＭＳ Ｐゴシック" pitchFamily="50" charset="-128"/>
              </a:defRPr>
            </a:lvl2pPr>
            <a:lvl3pPr marL="1143000" indent="-228600" eaLnBrk="0" hangingPunct="0">
              <a:buChar char="•"/>
              <a:defRPr kumimoji="1" sz="2400">
                <a:solidFill>
                  <a:schemeClr val="tx1"/>
                </a:solidFill>
                <a:latin typeface="Times New Roman" pitchFamily="18" charset="0"/>
                <a:ea typeface="ＭＳ Ｐゴシック" pitchFamily="50" charset="-128"/>
              </a:defRPr>
            </a:lvl3pPr>
            <a:lvl4pPr marL="1600200" indent="-228600" eaLnBrk="0" hangingPunct="0">
              <a:buChar char="–"/>
              <a:defRPr kumimoji="1" sz="2000">
                <a:solidFill>
                  <a:schemeClr val="tx1"/>
                </a:solidFill>
                <a:latin typeface="Times New Roman" pitchFamily="18" charset="0"/>
                <a:ea typeface="ＭＳ Ｐゴシック" pitchFamily="50" charset="-128"/>
              </a:defRPr>
            </a:lvl4pPr>
            <a:lvl5pPr marL="2057400" indent="-228600" eaLnBrk="0" hangingPunct="0">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buFontTx/>
              <a:buNone/>
            </a:pPr>
            <a:r>
              <a:rPr lang="ja-JP" altLang="en-US" sz="1100" dirty="0">
                <a:solidFill>
                  <a:srgbClr val="FF0000"/>
                </a:solidFill>
                <a:latin typeface="HG丸ｺﾞｼｯｸM-PRO" panose="020F0600000000000000" pitchFamily="50" charset="-128"/>
                <a:ea typeface="HG丸ｺﾞｼｯｸM-PRO" panose="020F0600000000000000" pitchFamily="50" charset="-128"/>
              </a:rPr>
              <a:t>・ 提案者名（代表提案者、共同提案者）を記入してください。</a:t>
            </a:r>
            <a:endParaRPr lang="en-US" altLang="ja-JP" sz="11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2" name="正方形/長方形 1">
            <a:extLst>
              <a:ext uri="{FF2B5EF4-FFF2-40B4-BE49-F238E27FC236}">
                <a16:creationId xmlns:a16="http://schemas.microsoft.com/office/drawing/2014/main" id="{40574646-5BD1-4B14-BE55-4AFDDFDA877F}"/>
              </a:ext>
            </a:extLst>
          </p:cNvPr>
          <p:cNvSpPr/>
          <p:nvPr/>
        </p:nvSpPr>
        <p:spPr>
          <a:xfrm>
            <a:off x="919" y="196045"/>
            <a:ext cx="4339650" cy="461665"/>
          </a:xfrm>
          <a:prstGeom prst="rect">
            <a:avLst/>
          </a:prstGeom>
        </p:spPr>
        <p:txBody>
          <a:bodyPr wrap="none">
            <a:spAutoFit/>
          </a:bodyPr>
          <a:lstStyle/>
          <a:p>
            <a:r>
              <a:rPr lang="ja-JP" altLang="en-US" sz="1200" kern="0" dirty="0">
                <a:latin typeface="HG丸ｺﾞｼｯｸM-PRO" pitchFamily="50" charset="-128"/>
                <a:ea typeface="HG丸ｺﾞｼｯｸM-PRO" pitchFamily="50" charset="-128"/>
              </a:rPr>
              <a:t>提案課題：○○○○○</a:t>
            </a:r>
            <a:br>
              <a:rPr lang="en-US" altLang="zh-TW" sz="1200" kern="0" dirty="0">
                <a:latin typeface="HG丸ｺﾞｼｯｸM-PRO" pitchFamily="50" charset="-128"/>
                <a:ea typeface="HG丸ｺﾞｼｯｸM-PRO" pitchFamily="50" charset="-128"/>
              </a:rPr>
            </a:br>
            <a:r>
              <a:rPr lang="zh-TW" altLang="en-US" sz="1200" kern="0" dirty="0">
                <a:latin typeface="HG丸ｺﾞｼｯｸM-PRO" pitchFamily="50" charset="-128"/>
                <a:ea typeface="HG丸ｺﾞｼｯｸM-PRO" pitchFamily="50" charset="-128"/>
              </a:rPr>
              <a:t>提案者：ＡＡ会社、ＢＢ</a:t>
            </a:r>
            <a:r>
              <a:rPr lang="ja-JP" altLang="en-US" sz="1200" kern="0" dirty="0">
                <a:latin typeface="HG丸ｺﾞｼｯｸM-PRO" pitchFamily="50" charset="-128"/>
                <a:ea typeface="HG丸ｺﾞｼｯｸM-PRO" pitchFamily="50" charset="-128"/>
              </a:rPr>
              <a:t>会社</a:t>
            </a:r>
            <a:r>
              <a:rPr lang="zh-TW" altLang="en-US" sz="1200" kern="0" dirty="0">
                <a:latin typeface="HG丸ｺﾞｼｯｸM-PRO" pitchFamily="50" charset="-128"/>
                <a:ea typeface="HG丸ｺﾞｼｯｸM-PRO" pitchFamily="50" charset="-128"/>
              </a:rPr>
              <a:t>、ＣＣ</a:t>
            </a:r>
            <a:r>
              <a:rPr lang="ja-JP" altLang="en-US" sz="1200" kern="0" dirty="0">
                <a:latin typeface="HG丸ｺﾞｼｯｸM-PRO" pitchFamily="50" charset="-128"/>
                <a:ea typeface="HG丸ｺﾞｼｯｸM-PRO" pitchFamily="50" charset="-128"/>
              </a:rPr>
              <a:t>大学</a:t>
            </a:r>
            <a:r>
              <a:rPr lang="zh-TW" altLang="en-US" sz="1200" kern="0" dirty="0">
                <a:latin typeface="HG丸ｺﾞｼｯｸM-PRO" pitchFamily="50" charset="-128"/>
                <a:ea typeface="HG丸ｺﾞｼｯｸM-PRO" pitchFamily="50" charset="-128"/>
              </a:rPr>
              <a:t>、＊＊＊＊＊＊＊　</a:t>
            </a:r>
            <a:endParaRPr lang="ja-JP" altLang="en-US" sz="1200" dirty="0">
              <a:latin typeface="HG丸ｺﾞｼｯｸM-PRO" panose="020F0600000000000000" pitchFamily="50" charset="-128"/>
              <a:ea typeface="HG丸ｺﾞｼｯｸM-PRO" panose="020F0600000000000000" pitchFamily="50" charset="-128"/>
            </a:endParaRPr>
          </a:p>
        </p:txBody>
      </p:sp>
      <p:cxnSp>
        <p:nvCxnSpPr>
          <p:cNvPr id="5" name="直線コネクタ 4">
            <a:extLst>
              <a:ext uri="{FF2B5EF4-FFF2-40B4-BE49-F238E27FC236}">
                <a16:creationId xmlns:a16="http://schemas.microsoft.com/office/drawing/2014/main" id="{102B609E-C042-CD35-5228-3B09C3B51810}"/>
              </a:ext>
            </a:extLst>
          </p:cNvPr>
          <p:cNvCxnSpPr/>
          <p:nvPr/>
        </p:nvCxnSpPr>
        <p:spPr bwMode="auto">
          <a:xfrm>
            <a:off x="5698921" y="697230"/>
            <a:ext cx="0" cy="6137910"/>
          </a:xfrm>
          <a:prstGeom prst="line">
            <a:avLst/>
          </a:prstGeom>
          <a:solidFill>
            <a:srgbClr val="C0C0C0"/>
          </a:solidFill>
          <a:ln w="63500" cap="flat" cmpd="dbl" algn="ctr">
            <a:solidFill>
              <a:srgbClr val="0070C0"/>
            </a:solidFill>
            <a:prstDash val="sysDot"/>
            <a:round/>
            <a:headEnd type="none" w="med" len="med"/>
            <a:tailEnd type="none" w="med" len="med"/>
          </a:ln>
          <a:effectLst/>
        </p:spPr>
      </p:cxnSp>
      <p:sp>
        <p:nvSpPr>
          <p:cNvPr id="3" name="Text Box 119">
            <a:extLst>
              <a:ext uri="{FF2B5EF4-FFF2-40B4-BE49-F238E27FC236}">
                <a16:creationId xmlns:a16="http://schemas.microsoft.com/office/drawing/2014/main" id="{1A0A4C61-8C2F-F3D3-15A8-AF3CFF5FD995}"/>
              </a:ext>
            </a:extLst>
          </p:cNvPr>
          <p:cNvSpPr>
            <a:spLocks noChangeArrowheads="1"/>
          </p:cNvSpPr>
          <p:nvPr/>
        </p:nvSpPr>
        <p:spPr bwMode="auto">
          <a:xfrm>
            <a:off x="1803094" y="43540"/>
            <a:ext cx="2218390" cy="376767"/>
          </a:xfrm>
          <a:prstGeom prst="wedgeRectCallout">
            <a:avLst>
              <a:gd name="adj1" fmla="val -77715"/>
              <a:gd name="adj2" fmla="val 29658"/>
            </a:avLst>
          </a:prstGeom>
          <a:noFill/>
          <a:ln w="158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eaLnBrk="0" hangingPunct="0">
              <a:buChar char="•"/>
              <a:defRPr kumimoji="1" sz="3200">
                <a:solidFill>
                  <a:schemeClr val="tx1"/>
                </a:solidFill>
                <a:latin typeface="Times New Roman" pitchFamily="18" charset="0"/>
                <a:ea typeface="ＭＳ Ｐゴシック" pitchFamily="50" charset="-128"/>
              </a:defRPr>
            </a:lvl1pPr>
            <a:lvl2pPr marL="742950" indent="-285750" eaLnBrk="0" hangingPunct="0">
              <a:buChar char="–"/>
              <a:defRPr kumimoji="1" sz="2800">
                <a:solidFill>
                  <a:schemeClr val="tx1"/>
                </a:solidFill>
                <a:latin typeface="Times New Roman" pitchFamily="18" charset="0"/>
                <a:ea typeface="ＭＳ Ｐゴシック" pitchFamily="50" charset="-128"/>
              </a:defRPr>
            </a:lvl2pPr>
            <a:lvl3pPr marL="1143000" indent="-228600" eaLnBrk="0" hangingPunct="0">
              <a:buChar char="•"/>
              <a:defRPr kumimoji="1" sz="2400">
                <a:solidFill>
                  <a:schemeClr val="tx1"/>
                </a:solidFill>
                <a:latin typeface="Times New Roman" pitchFamily="18" charset="0"/>
                <a:ea typeface="ＭＳ Ｐゴシック" pitchFamily="50" charset="-128"/>
              </a:defRPr>
            </a:lvl3pPr>
            <a:lvl4pPr marL="1600200" indent="-228600" eaLnBrk="0" hangingPunct="0">
              <a:buChar char="–"/>
              <a:defRPr kumimoji="1" sz="2000">
                <a:solidFill>
                  <a:schemeClr val="tx1"/>
                </a:solidFill>
                <a:latin typeface="Times New Roman" pitchFamily="18" charset="0"/>
                <a:ea typeface="ＭＳ Ｐゴシック" pitchFamily="50" charset="-128"/>
              </a:defRPr>
            </a:lvl4pPr>
            <a:lvl5pPr marL="2057400" indent="-228600" eaLnBrk="0" hangingPunct="0">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buFontTx/>
              <a:buNone/>
            </a:pPr>
            <a:r>
              <a:rPr lang="ja-JP" altLang="en-US" sz="1100" dirty="0">
                <a:solidFill>
                  <a:srgbClr val="FF0000"/>
                </a:solidFill>
                <a:latin typeface="HG丸ｺﾞｼｯｸM-PRO" panose="020F0600000000000000" pitchFamily="50" charset="-128"/>
                <a:ea typeface="HG丸ｺﾞｼｯｸM-PRO" panose="020F0600000000000000" pitchFamily="50" charset="-128"/>
              </a:rPr>
              <a:t>・提案課題名称（提案書の表紙に記載）を記入してください。</a:t>
            </a:r>
            <a:endParaRPr lang="en-US" altLang="ja-JP" sz="1100" dirty="0">
              <a:solidFill>
                <a:srgbClr val="FF0000"/>
              </a:solidFill>
              <a:latin typeface="HG丸ｺﾞｼｯｸM-PRO" panose="020F0600000000000000" pitchFamily="50" charset="-128"/>
              <a:ea typeface="HG丸ｺﾞｼｯｸM-PRO" panose="020F0600000000000000" pitchFamily="50" charset="-128"/>
            </a:endParaRP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w="158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20000"/>
          </a:spcBef>
          <a:spcAft>
            <a:spcPct val="0"/>
          </a:spcAft>
          <a:buClrTx/>
          <a:buSzTx/>
          <a:buFontTx/>
          <a:buNone/>
          <a:tabLst/>
          <a:defRPr kumimoji="1" lang="ja-JP" altLang="en-US" sz="10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rgbClr val="C0C0C0"/>
        </a:solidFill>
        <a:ln w="158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20000"/>
          </a:spcBef>
          <a:spcAft>
            <a:spcPct val="0"/>
          </a:spcAft>
          <a:buClrTx/>
          <a:buSzTx/>
          <a:buFontTx/>
          <a:buNone/>
          <a:tabLst/>
          <a:defRPr kumimoji="1" lang="ja-JP" altLang="en-US" sz="10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331</Words>
  <Application>Microsoft Office PowerPoint</Application>
  <PresentationFormat>A4 210 x 297 mm</PresentationFormat>
  <Paragraphs>60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HG丸ｺﾞｼｯｸM-PRO</vt:lpstr>
      <vt:lpstr>Arial</vt:lpstr>
      <vt:lpstr>Times New Roman</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2014-01-28T09:08:25Z</dcterms:created>
  <dcterms:modified xsi:type="dcterms:W3CDTF">2026-01-06T08:26:41Z</dcterms:modified>
</cp:coreProperties>
</file>