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96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430" y="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430" y="944197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430" y="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638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430" y="944197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584479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785716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785716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655666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728566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728566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769841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614266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065116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701704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2950816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087341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8628"/>
              </p:ext>
            </p:extLst>
          </p:nvPr>
        </p:nvGraphicFramePr>
        <p:xfrm>
          <a:off x="4610100" y="3487391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Û°À½ ÌØ°×Ý½ 2001 µÌÞ¼Þª¸Ä" r:id="rId2" imgW="2673927" imgH="2604655" progId="FLW3Drawing">
                  <p:embed/>
                </p:oleObj>
              </mc:Choice>
              <mc:Fallback>
                <p:oleObj name="Û°À½ ÌØ°×Ý½ 2001 µÌÞ¼Þª¸Ä" r:id="rId2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87391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351116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869979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6271779"/>
            <a:ext cx="9111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提案書に記載した研究内容を端的な文章で説明するとともに、図等を使って分かりやすく示してください。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また目標とする研究成果を、可能な限り数値目標の形で入れてください。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896966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249391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979516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735167"/>
            <a:ext cx="2122504" cy="821210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868266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6796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114454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1335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5643563" y="142089"/>
            <a:ext cx="41460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（社会実装　オール光ネットワーク共通基盤技術）別紙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527675" y="4828683"/>
            <a:ext cx="4113197" cy="1265022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77797" y="337736"/>
            <a:ext cx="9372601" cy="964837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課題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090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オール光ネットワーク共通基盤技術の研究開発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kern="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kern="0" dirty="0">
                <a:latin typeface="HG丸ｺﾞｼｯｸM-PRO" pitchFamily="50" charset="-128"/>
                <a:ea typeface="HG丸ｺﾞｼｯｸM-PRO" pitchFamily="50" charset="-128"/>
              </a:rPr>
              <a:t>研究開発項目</a:t>
            </a:r>
            <a:r>
              <a:rPr lang="en-US" altLang="ja-JP" sz="1100" kern="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100" kern="0" dirty="0">
                <a:latin typeface="HG丸ｺﾞｼｯｸM-PRO" pitchFamily="50" charset="-128"/>
                <a:ea typeface="HG丸ｺﾞｼｯｸM-PRO" pitchFamily="50" charset="-128"/>
              </a:rPr>
              <a:t>　オール光ネットワークの全体的なアーキテクチャの策定、研究開発項目２　オール光ネットワーク共通基盤技術の研究開発</a:t>
            </a:r>
            <a:endParaRPr lang="en-US" altLang="ja-JP" sz="11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提案課題：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提案者：ＡＡ会社、ＢＢ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、ＣＣ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、＊＊＊＊＊＊＊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87322" y="1347023"/>
            <a:ext cx="9353549" cy="670953"/>
          </a:xfrm>
          <a:prstGeom prst="rect">
            <a:avLst/>
          </a:prstGeom>
          <a:solidFill>
            <a:srgbClr val="FFFFCC"/>
          </a:solidFill>
          <a:ln w="6350">
            <a:noFill/>
            <a:prstDash val="solid"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82588" y="2106421"/>
            <a:ext cx="5425545" cy="747821"/>
          </a:xfrm>
          <a:prstGeom prst="wedgeRectCallout">
            <a:avLst>
              <a:gd name="adj1" fmla="val 46465"/>
              <a:gd name="adj2" fmla="val -202246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・提案書に記載した提案課題名称を記入してください。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・提案者名（代表提案者、共同提案者）を記入してください。提案書と同様に提案者名の筆頭は代表提案者にしてください。法人名称の略称可。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2024-07-12T09:59:45Z</dcterms:modified>
</cp:coreProperties>
</file>