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firstSlideNum="0" showSpecialPlsOnTitleSld="0" removePersonalInfoOnSave="1" saveSubsetFonts="1">
  <p:sldMasterIdLst>
    <p:sldMasterId id="2147483648" r:id="rId1"/>
  </p:sldMasterIdLst>
  <p:notesMasterIdLst>
    <p:notesMasterId r:id="rId5"/>
  </p:notesMasterIdLst>
  <p:handoutMasterIdLst>
    <p:handoutMasterId r:id="rId6"/>
  </p:handoutMasterIdLst>
  <p:sldIdLst>
    <p:sldId id="349" r:id="rId2"/>
    <p:sldId id="350" r:id="rId3"/>
    <p:sldId id="351" r:id="rId4"/>
  </p:sldIdLst>
  <p:sldSz cx="9906000" cy="6858000" type="A4"/>
  <p:notesSz cx="6735763" cy="9866313"/>
  <p:defaultTextStyle>
    <a:defPPr>
      <a:defRPr lang="ja-JP"/>
    </a:defPPr>
    <a:lvl1pPr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1pPr>
    <a:lvl2pPr marL="4572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2pPr>
    <a:lvl3pPr marL="9144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3pPr>
    <a:lvl4pPr marL="13716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4pPr>
    <a:lvl5pPr marL="1828800" algn="l" rtl="0" fontAlgn="base">
      <a:spcBef>
        <a:spcPct val="20000"/>
      </a:spcBef>
      <a:spcAft>
        <a:spcPct val="0"/>
      </a:spcAft>
      <a:defRPr kumimoji="1" sz="1000" kern="1200">
        <a:solidFill>
          <a:schemeClr val="tx1"/>
        </a:solidFill>
        <a:latin typeface="Times New Roman" pitchFamily="18" charset="0"/>
        <a:ea typeface="ＭＳ Ｐゴシック" pitchFamily="50" charset="-128"/>
        <a:cs typeface="+mn-cs"/>
      </a:defRPr>
    </a:lvl5pPr>
    <a:lvl6pPr marL="22860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6pPr>
    <a:lvl7pPr marL="27432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7pPr>
    <a:lvl8pPr marL="32004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8pPr>
    <a:lvl9pPr marL="3657600" algn="l" defTabSz="914400" rtl="0" eaLnBrk="1" latinLnBrk="0" hangingPunct="1">
      <a:defRPr kumimoji="1" sz="1000" kern="1200">
        <a:solidFill>
          <a:schemeClr val="tx1"/>
        </a:solidFill>
        <a:latin typeface="Times New Roman" pitchFamily="18" charset="0"/>
        <a:ea typeface="ＭＳ Ｐゴシック"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FFCC"/>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napVertSplitter="1" vertBarState="minimized" horzBarState="maximized">
    <p:restoredLeft sz="15620" autoAdjust="0"/>
    <p:restoredTop sz="94660" autoAdjust="0"/>
  </p:normalViewPr>
  <p:slideViewPr>
    <p:cSldViewPr snapToGrid="0">
      <p:cViewPr varScale="1">
        <p:scale>
          <a:sx n="84" d="100"/>
          <a:sy n="84" d="100"/>
        </p:scale>
        <p:origin x="1733" y="82"/>
      </p:cViewPr>
      <p:guideLst>
        <p:guide orient="horz" pos="2160"/>
        <p:guide pos="312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682"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lvl1pPr>
              <a:spcBef>
                <a:spcPct val="0"/>
              </a:spcBef>
              <a:defRPr sz="1200"/>
            </a:lvl1pPr>
          </a:lstStyle>
          <a:p>
            <a:pPr>
              <a:defRPr/>
            </a:pPr>
            <a:endParaRPr lang="en-US" altLang="ja-JP"/>
          </a:p>
        </p:txBody>
      </p:sp>
      <p:sp>
        <p:nvSpPr>
          <p:cNvPr id="71683" name="Rectangle 3"/>
          <p:cNvSpPr>
            <a:spLocks noGrp="1" noChangeArrowheads="1"/>
          </p:cNvSpPr>
          <p:nvPr>
            <p:ph type="dt" sz="quarter" idx="1"/>
          </p:nvPr>
        </p:nvSpPr>
        <p:spPr bwMode="auto">
          <a:xfrm>
            <a:off x="3817938" y="0"/>
            <a:ext cx="2917825" cy="493713"/>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lvl1pPr algn="r">
              <a:spcBef>
                <a:spcPct val="0"/>
              </a:spcBef>
              <a:defRPr sz="1200"/>
            </a:lvl1pPr>
          </a:lstStyle>
          <a:p>
            <a:pPr>
              <a:defRPr/>
            </a:pPr>
            <a:endParaRPr lang="en-US" altLang="ja-JP"/>
          </a:p>
        </p:txBody>
      </p:sp>
      <p:sp>
        <p:nvSpPr>
          <p:cNvPr id="71684" name="Rectangle 4"/>
          <p:cNvSpPr>
            <a:spLocks noGrp="1" noChangeArrowheads="1"/>
          </p:cNvSpPr>
          <p:nvPr>
            <p:ph type="ftr" sz="quarter" idx="2"/>
          </p:nvPr>
        </p:nvSpPr>
        <p:spPr bwMode="auto">
          <a:xfrm>
            <a:off x="0" y="9372600"/>
            <a:ext cx="2919413" cy="493713"/>
          </a:xfrm>
          <a:prstGeom prst="rect">
            <a:avLst/>
          </a:prstGeom>
          <a:noFill/>
          <a:ln w="9525">
            <a:noFill/>
            <a:miter lim="800000"/>
            <a:headEnd/>
            <a:tailEnd/>
          </a:ln>
          <a:effectLst/>
        </p:spPr>
        <p:txBody>
          <a:bodyPr vert="horz" wrap="square" lIns="91385" tIns="45693" rIns="91385" bIns="45693" numCol="1" anchor="b" anchorCtr="0" compatLnSpc="1">
            <a:prstTxWarp prst="textNoShape">
              <a:avLst/>
            </a:prstTxWarp>
          </a:bodyPr>
          <a:lstStyle>
            <a:lvl1pPr>
              <a:spcBef>
                <a:spcPct val="0"/>
              </a:spcBef>
              <a:defRPr sz="1200"/>
            </a:lvl1pPr>
          </a:lstStyle>
          <a:p>
            <a:pPr>
              <a:defRPr/>
            </a:pPr>
            <a:endParaRPr lang="en-US" altLang="ja-JP"/>
          </a:p>
        </p:txBody>
      </p:sp>
      <p:sp>
        <p:nvSpPr>
          <p:cNvPr id="71685" name="Rectangle 5"/>
          <p:cNvSpPr>
            <a:spLocks noGrp="1" noChangeArrowheads="1"/>
          </p:cNvSpPr>
          <p:nvPr>
            <p:ph type="sldNum" sz="quarter" idx="3"/>
          </p:nvPr>
        </p:nvSpPr>
        <p:spPr bwMode="auto">
          <a:xfrm>
            <a:off x="3817938" y="9372600"/>
            <a:ext cx="2917825" cy="493713"/>
          </a:xfrm>
          <a:prstGeom prst="rect">
            <a:avLst/>
          </a:prstGeom>
          <a:noFill/>
          <a:ln w="9525">
            <a:noFill/>
            <a:miter lim="800000"/>
            <a:headEnd/>
            <a:tailEnd/>
          </a:ln>
          <a:effectLst/>
        </p:spPr>
        <p:txBody>
          <a:bodyPr vert="horz" wrap="square" lIns="91385" tIns="45693" rIns="91385" bIns="45693" numCol="1" anchor="b" anchorCtr="0" compatLnSpc="1">
            <a:prstTxWarp prst="textNoShape">
              <a:avLst/>
            </a:prstTxWarp>
          </a:bodyPr>
          <a:lstStyle>
            <a:lvl1pPr algn="r">
              <a:spcBef>
                <a:spcPct val="0"/>
              </a:spcBef>
              <a:defRPr sz="1200"/>
            </a:lvl1pPr>
          </a:lstStyle>
          <a:p>
            <a:pPr>
              <a:defRPr/>
            </a:pPr>
            <a:fld id="{1955C4C3-7D29-4E2E-8857-BC6B5E2AF269}" type="slidenum">
              <a:rPr lang="en-US" altLang="ja-JP"/>
              <a:pPr>
                <a:defRPr/>
              </a:pPr>
              <a:t>‹#›</a:t>
            </a:fld>
            <a:endParaRPr lang="en-US" altLang="ja-JP"/>
          </a:p>
        </p:txBody>
      </p:sp>
    </p:spTree>
    <p:extLst>
      <p:ext uri="{BB962C8B-B14F-4D97-AF65-F5344CB8AC3E}">
        <p14:creationId xmlns:p14="http://schemas.microsoft.com/office/powerpoint/2010/main" val="187353940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lvl1pPr>
              <a:spcBef>
                <a:spcPct val="0"/>
              </a:spcBef>
              <a:defRPr sz="1200"/>
            </a:lvl1pPr>
          </a:lstStyle>
          <a:p>
            <a:pPr>
              <a:defRPr/>
            </a:pPr>
            <a:endParaRPr lang="en-US" altLang="ja-JP"/>
          </a:p>
        </p:txBody>
      </p:sp>
      <p:sp>
        <p:nvSpPr>
          <p:cNvPr id="5123" name="Rectangle 3"/>
          <p:cNvSpPr>
            <a:spLocks noGrp="1" noChangeArrowheads="1"/>
          </p:cNvSpPr>
          <p:nvPr>
            <p:ph type="dt" idx="1"/>
          </p:nvPr>
        </p:nvSpPr>
        <p:spPr bwMode="auto">
          <a:xfrm>
            <a:off x="3817938" y="0"/>
            <a:ext cx="2917825" cy="493713"/>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lvl1pPr algn="r">
              <a:spcBef>
                <a:spcPct val="0"/>
              </a:spcBef>
              <a:defRPr sz="1200"/>
            </a:lvl1pPr>
          </a:lstStyle>
          <a:p>
            <a:pPr>
              <a:defRPr/>
            </a:pPr>
            <a:endParaRPr lang="en-US" altLang="ja-JP"/>
          </a:p>
        </p:txBody>
      </p:sp>
      <p:sp>
        <p:nvSpPr>
          <p:cNvPr id="3076" name="Rectangle 4"/>
          <p:cNvSpPr>
            <a:spLocks noGrp="1" noRot="1" noChangeAspect="1" noChangeArrowheads="1" noTextEdit="1"/>
          </p:cNvSpPr>
          <p:nvPr>
            <p:ph type="sldImg" idx="2"/>
          </p:nvPr>
        </p:nvSpPr>
        <p:spPr bwMode="auto">
          <a:xfrm>
            <a:off x="696913" y="739775"/>
            <a:ext cx="5343525" cy="3700463"/>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125" name="Rectangle 5"/>
          <p:cNvSpPr>
            <a:spLocks noGrp="1" noChangeArrowheads="1"/>
          </p:cNvSpPr>
          <p:nvPr>
            <p:ph type="body" sz="quarter" idx="3"/>
          </p:nvPr>
        </p:nvSpPr>
        <p:spPr bwMode="auto">
          <a:xfrm>
            <a:off x="898525" y="4686300"/>
            <a:ext cx="4938713" cy="4440238"/>
          </a:xfrm>
          <a:prstGeom prst="rect">
            <a:avLst/>
          </a:prstGeom>
          <a:noFill/>
          <a:ln w="9525">
            <a:noFill/>
            <a:miter lim="800000"/>
            <a:headEnd/>
            <a:tailEnd/>
          </a:ln>
          <a:effectLst/>
        </p:spPr>
        <p:txBody>
          <a:bodyPr vert="horz" wrap="square" lIns="91385" tIns="45693" rIns="91385" bIns="45693" numCol="1" anchor="t"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5126" name="Rectangle 6"/>
          <p:cNvSpPr>
            <a:spLocks noGrp="1" noChangeArrowheads="1"/>
          </p:cNvSpPr>
          <p:nvPr>
            <p:ph type="ftr" sz="quarter" idx="4"/>
          </p:nvPr>
        </p:nvSpPr>
        <p:spPr bwMode="auto">
          <a:xfrm>
            <a:off x="0" y="9372600"/>
            <a:ext cx="2919413" cy="493713"/>
          </a:xfrm>
          <a:prstGeom prst="rect">
            <a:avLst/>
          </a:prstGeom>
          <a:noFill/>
          <a:ln w="9525">
            <a:noFill/>
            <a:miter lim="800000"/>
            <a:headEnd/>
            <a:tailEnd/>
          </a:ln>
          <a:effectLst/>
        </p:spPr>
        <p:txBody>
          <a:bodyPr vert="horz" wrap="square" lIns="91385" tIns="45693" rIns="91385" bIns="45693" numCol="1" anchor="b" anchorCtr="0" compatLnSpc="1">
            <a:prstTxWarp prst="textNoShape">
              <a:avLst/>
            </a:prstTxWarp>
          </a:bodyPr>
          <a:lstStyle>
            <a:lvl1pPr>
              <a:spcBef>
                <a:spcPct val="0"/>
              </a:spcBef>
              <a:defRPr sz="1200"/>
            </a:lvl1pPr>
          </a:lstStyle>
          <a:p>
            <a:pPr>
              <a:defRPr/>
            </a:pPr>
            <a:endParaRPr lang="en-US" altLang="ja-JP"/>
          </a:p>
        </p:txBody>
      </p:sp>
      <p:sp>
        <p:nvSpPr>
          <p:cNvPr id="5127" name="Rectangle 7"/>
          <p:cNvSpPr>
            <a:spLocks noGrp="1" noChangeArrowheads="1"/>
          </p:cNvSpPr>
          <p:nvPr>
            <p:ph type="sldNum" sz="quarter" idx="5"/>
          </p:nvPr>
        </p:nvSpPr>
        <p:spPr bwMode="auto">
          <a:xfrm>
            <a:off x="3817938" y="9372600"/>
            <a:ext cx="2917825" cy="493713"/>
          </a:xfrm>
          <a:prstGeom prst="rect">
            <a:avLst/>
          </a:prstGeom>
          <a:noFill/>
          <a:ln w="9525">
            <a:noFill/>
            <a:miter lim="800000"/>
            <a:headEnd/>
            <a:tailEnd/>
          </a:ln>
          <a:effectLst/>
        </p:spPr>
        <p:txBody>
          <a:bodyPr vert="horz" wrap="square" lIns="91385" tIns="45693" rIns="91385" bIns="45693" numCol="1" anchor="b" anchorCtr="0" compatLnSpc="1">
            <a:prstTxWarp prst="textNoShape">
              <a:avLst/>
            </a:prstTxWarp>
          </a:bodyPr>
          <a:lstStyle>
            <a:lvl1pPr algn="r">
              <a:spcBef>
                <a:spcPct val="0"/>
              </a:spcBef>
              <a:defRPr sz="1200"/>
            </a:lvl1pPr>
          </a:lstStyle>
          <a:p>
            <a:pPr>
              <a:defRPr/>
            </a:pPr>
            <a:fld id="{6A889C07-3273-4EDD-B0D1-994A16F07837}" type="slidenum">
              <a:rPr lang="en-US" altLang="ja-JP"/>
              <a:pPr>
                <a:defRPr/>
              </a:pPr>
              <a:t>‹#›</a:t>
            </a:fld>
            <a:endParaRPr lang="en-US" altLang="ja-JP"/>
          </a:p>
        </p:txBody>
      </p:sp>
    </p:spTree>
    <p:extLst>
      <p:ext uri="{BB962C8B-B14F-4D97-AF65-F5344CB8AC3E}">
        <p14:creationId xmlns:p14="http://schemas.microsoft.com/office/powerpoint/2010/main" val="450474780"/>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1pPr>
    <a:lvl2pPr marL="4572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2pPr>
    <a:lvl3pPr marL="9144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3pPr>
    <a:lvl4pPr marL="13716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4pPr>
    <a:lvl5pPr marL="1828800" algn="l" rtl="0" eaLnBrk="0" fontAlgn="base" hangingPunct="0">
      <a:spcBef>
        <a:spcPct val="30000"/>
      </a:spcBef>
      <a:spcAft>
        <a:spcPct val="0"/>
      </a:spcAft>
      <a:defRPr kumimoji="1" sz="1200" kern="1200">
        <a:solidFill>
          <a:schemeClr val="tx1"/>
        </a:solidFill>
        <a:latin typeface="Times New Roman" pitchFamily="18"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26"/>
            <a:ext cx="8420100" cy="1470025"/>
          </a:xfrm>
        </p:spPr>
        <p:txBody>
          <a:bodyPr/>
          <a:lstStyle/>
          <a:p>
            <a:r>
              <a:rPr lang="ja-JP" altLang="en-US"/>
              <a:t>マスタ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a:t>マスタ サブタイトルの書式設定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7B799B39-0ACD-43A7-A0B3-05C4B5B9B022}" type="slidenum">
              <a:rPr lang="en-US" altLang="ja-JP"/>
              <a:pPr>
                <a:defRPr/>
              </a:pPr>
              <a:t>‹#›</a:t>
            </a:fld>
            <a:endParaRPr lang="en-US" altLang="ja-JP"/>
          </a:p>
        </p:txBody>
      </p:sp>
    </p:spTree>
    <p:extLst>
      <p:ext uri="{BB962C8B-B14F-4D97-AF65-F5344CB8AC3E}">
        <p14:creationId xmlns:p14="http://schemas.microsoft.com/office/powerpoint/2010/main" val="109966396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21B8549F-821D-479E-82FF-35945CEBD5F7}" type="slidenum">
              <a:rPr lang="en-US" altLang="ja-JP"/>
              <a:pPr>
                <a:defRPr/>
              </a:pPr>
              <a:t>‹#›</a:t>
            </a:fld>
            <a:endParaRPr lang="en-US" altLang="ja-JP"/>
          </a:p>
        </p:txBody>
      </p:sp>
    </p:spTree>
    <p:extLst>
      <p:ext uri="{BB962C8B-B14F-4D97-AF65-F5344CB8AC3E}">
        <p14:creationId xmlns:p14="http://schemas.microsoft.com/office/powerpoint/2010/main" val="412721696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058025" y="609600"/>
            <a:ext cx="2105025" cy="5486400"/>
          </a:xfr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742950" y="609600"/>
            <a:ext cx="6149975" cy="5486400"/>
          </a:xfr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5849D852-437B-49AD-B8E1-E6E069627E7C}" type="slidenum">
              <a:rPr lang="en-US" altLang="ja-JP"/>
              <a:pPr>
                <a:defRPr/>
              </a:pPr>
              <a:t>‹#›</a:t>
            </a:fld>
            <a:endParaRPr lang="en-US" altLang="ja-JP"/>
          </a:p>
        </p:txBody>
      </p:sp>
    </p:spTree>
    <p:extLst>
      <p:ext uri="{BB962C8B-B14F-4D97-AF65-F5344CB8AC3E}">
        <p14:creationId xmlns:p14="http://schemas.microsoft.com/office/powerpoint/2010/main" val="20260279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idx="1"/>
          </p:nvPr>
        </p:nvSpPr>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FE733FA0-77F3-4D7E-85D6-7FE2525408E5}" type="slidenum">
              <a:rPr lang="en-US" altLang="ja-JP"/>
              <a:pPr>
                <a:defRPr/>
              </a:pPr>
              <a:t>‹#›</a:t>
            </a:fld>
            <a:endParaRPr lang="en-US" altLang="ja-JP"/>
          </a:p>
        </p:txBody>
      </p:sp>
    </p:spTree>
    <p:extLst>
      <p:ext uri="{BB962C8B-B14F-4D97-AF65-F5344CB8AC3E}">
        <p14:creationId xmlns:p14="http://schemas.microsoft.com/office/powerpoint/2010/main" val="24376721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506" y="4406901"/>
            <a:ext cx="8420100" cy="1362075"/>
          </a:xfr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506" y="2906713"/>
            <a:ext cx="84201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
        <p:nvSpPr>
          <p:cNvPr id="4"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5"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6" name="Rectangle 6"/>
          <p:cNvSpPr>
            <a:spLocks noGrp="1" noChangeArrowheads="1"/>
          </p:cNvSpPr>
          <p:nvPr>
            <p:ph type="sldNum" sz="quarter" idx="12"/>
          </p:nvPr>
        </p:nvSpPr>
        <p:spPr>
          <a:ln/>
        </p:spPr>
        <p:txBody>
          <a:bodyPr/>
          <a:lstStyle>
            <a:lvl1pPr>
              <a:defRPr/>
            </a:lvl1pPr>
          </a:lstStyle>
          <a:p>
            <a:pPr>
              <a:defRPr/>
            </a:pPr>
            <a:fld id="{0F79ADE9-4EC4-44D2-810E-CE2D93C4F3B0}" type="slidenum">
              <a:rPr lang="en-US" altLang="ja-JP"/>
              <a:pPr>
                <a:defRPr/>
              </a:pPr>
              <a:t>‹#›</a:t>
            </a:fld>
            <a:endParaRPr lang="en-US" altLang="ja-JP"/>
          </a:p>
        </p:txBody>
      </p:sp>
    </p:spTree>
    <p:extLst>
      <p:ext uri="{BB962C8B-B14F-4D97-AF65-F5344CB8AC3E}">
        <p14:creationId xmlns:p14="http://schemas.microsoft.com/office/powerpoint/2010/main" val="42647212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7429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981200"/>
            <a:ext cx="41275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A7F4F9CD-C0D9-4894-9711-12672289062A}" type="slidenum">
              <a:rPr lang="en-US" altLang="ja-JP"/>
              <a:pPr>
                <a:defRPr/>
              </a:pPr>
              <a:t>‹#›</a:t>
            </a:fld>
            <a:endParaRPr lang="en-US" altLang="ja-JP"/>
          </a:p>
        </p:txBody>
      </p:sp>
    </p:spTree>
    <p:extLst>
      <p:ext uri="{BB962C8B-B14F-4D97-AF65-F5344CB8AC3E}">
        <p14:creationId xmlns:p14="http://schemas.microsoft.com/office/powerpoint/2010/main" val="6483418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5400" cy="1143000"/>
          </a:xfr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87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87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2111" y="1535113"/>
            <a:ext cx="4378590"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2111" y="2174875"/>
            <a:ext cx="437859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7"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8"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9" name="Rectangle 6"/>
          <p:cNvSpPr>
            <a:spLocks noGrp="1" noChangeArrowheads="1"/>
          </p:cNvSpPr>
          <p:nvPr>
            <p:ph type="sldNum" sz="quarter" idx="12"/>
          </p:nvPr>
        </p:nvSpPr>
        <p:spPr>
          <a:ln/>
        </p:spPr>
        <p:txBody>
          <a:bodyPr/>
          <a:lstStyle>
            <a:lvl1pPr>
              <a:defRPr/>
            </a:lvl1pPr>
          </a:lstStyle>
          <a:p>
            <a:pPr>
              <a:defRPr/>
            </a:pPr>
            <a:fld id="{A56FE512-EBF7-4BD8-ABA2-A5435731E6FF}" type="slidenum">
              <a:rPr lang="en-US" altLang="ja-JP"/>
              <a:pPr>
                <a:defRPr/>
              </a:pPr>
              <a:t>‹#›</a:t>
            </a:fld>
            <a:endParaRPr lang="en-US" altLang="ja-JP"/>
          </a:p>
        </p:txBody>
      </p:sp>
    </p:spTree>
    <p:extLst>
      <p:ext uri="{BB962C8B-B14F-4D97-AF65-F5344CB8AC3E}">
        <p14:creationId xmlns:p14="http://schemas.microsoft.com/office/powerpoint/2010/main" val="18469671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4"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5" name="Rectangle 6"/>
          <p:cNvSpPr>
            <a:spLocks noGrp="1" noChangeArrowheads="1"/>
          </p:cNvSpPr>
          <p:nvPr>
            <p:ph type="sldNum" sz="quarter" idx="12"/>
          </p:nvPr>
        </p:nvSpPr>
        <p:spPr>
          <a:ln/>
        </p:spPr>
        <p:txBody>
          <a:bodyPr/>
          <a:lstStyle>
            <a:lvl1pPr>
              <a:defRPr/>
            </a:lvl1pPr>
          </a:lstStyle>
          <a:p>
            <a:pPr>
              <a:defRPr/>
            </a:pPr>
            <a:fld id="{DBD5E7DE-F94F-496D-9CA3-45A7C6BE5C32}" type="slidenum">
              <a:rPr lang="en-US" altLang="ja-JP"/>
              <a:pPr>
                <a:defRPr/>
              </a:pPr>
              <a:t>‹#›</a:t>
            </a:fld>
            <a:endParaRPr lang="en-US" altLang="ja-JP"/>
          </a:p>
        </p:txBody>
      </p:sp>
    </p:spTree>
    <p:extLst>
      <p:ext uri="{BB962C8B-B14F-4D97-AF65-F5344CB8AC3E}">
        <p14:creationId xmlns:p14="http://schemas.microsoft.com/office/powerpoint/2010/main" val="20948493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3"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4" name="Rectangle 6"/>
          <p:cNvSpPr>
            <a:spLocks noGrp="1" noChangeArrowheads="1"/>
          </p:cNvSpPr>
          <p:nvPr>
            <p:ph type="sldNum" sz="quarter" idx="12"/>
          </p:nvPr>
        </p:nvSpPr>
        <p:spPr>
          <a:ln/>
        </p:spPr>
        <p:txBody>
          <a:bodyPr/>
          <a:lstStyle>
            <a:lvl1pPr>
              <a:defRPr/>
            </a:lvl1pPr>
          </a:lstStyle>
          <a:p>
            <a:pPr>
              <a:defRPr/>
            </a:pPr>
            <a:fld id="{322A2A7D-F923-4809-A17D-6AC1C32AC2D5}" type="slidenum">
              <a:rPr lang="en-US" altLang="ja-JP"/>
              <a:pPr>
                <a:defRPr/>
              </a:pPr>
              <a:t>‹#›</a:t>
            </a:fld>
            <a:endParaRPr lang="en-US" altLang="ja-JP"/>
          </a:p>
        </p:txBody>
      </p:sp>
    </p:spTree>
    <p:extLst>
      <p:ext uri="{BB962C8B-B14F-4D97-AF65-F5344CB8AC3E}">
        <p14:creationId xmlns:p14="http://schemas.microsoft.com/office/powerpoint/2010/main" val="429420244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006" cy="1162050"/>
          </a:xfr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2971" y="273051"/>
            <a:ext cx="5537729"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1"/>
            <a:ext cx="3259006"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BEC1E73E-7683-41BB-AC5B-024055A448EB}" type="slidenum">
              <a:rPr lang="en-US" altLang="ja-JP"/>
              <a:pPr>
                <a:defRPr/>
              </a:pPr>
              <a:t>‹#›</a:t>
            </a:fld>
            <a:endParaRPr lang="en-US" altLang="ja-JP"/>
          </a:p>
        </p:txBody>
      </p:sp>
    </p:spTree>
    <p:extLst>
      <p:ext uri="{BB962C8B-B14F-4D97-AF65-F5344CB8AC3E}">
        <p14:creationId xmlns:p14="http://schemas.microsoft.com/office/powerpoint/2010/main" val="36810147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645" y="4800600"/>
            <a:ext cx="5943600" cy="566738"/>
          </a:xfr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645" y="612775"/>
            <a:ext cx="59436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645" y="5367338"/>
            <a:ext cx="59436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
        <p:nvSpPr>
          <p:cNvPr id="5" name="Rectangle 4"/>
          <p:cNvSpPr>
            <a:spLocks noGrp="1" noChangeArrowheads="1"/>
          </p:cNvSpPr>
          <p:nvPr>
            <p:ph type="dt" sz="half" idx="10"/>
          </p:nvPr>
        </p:nvSpPr>
        <p:spPr>
          <a:ln/>
        </p:spPr>
        <p:txBody>
          <a:bodyPr/>
          <a:lstStyle>
            <a:lvl1pPr>
              <a:defRPr/>
            </a:lvl1pPr>
          </a:lstStyle>
          <a:p>
            <a:pPr>
              <a:defRPr/>
            </a:pPr>
            <a:endParaRPr lang="en-US" altLang="ja-JP"/>
          </a:p>
        </p:txBody>
      </p:sp>
      <p:sp>
        <p:nvSpPr>
          <p:cNvPr id="6" name="Rectangle 5"/>
          <p:cNvSpPr>
            <a:spLocks noGrp="1" noChangeArrowheads="1"/>
          </p:cNvSpPr>
          <p:nvPr>
            <p:ph type="ftr" sz="quarter" idx="11"/>
          </p:nvPr>
        </p:nvSpPr>
        <p:spPr>
          <a:ln/>
        </p:spPr>
        <p:txBody>
          <a:bodyPr/>
          <a:lstStyle>
            <a:lvl1pPr>
              <a:defRPr/>
            </a:lvl1pPr>
          </a:lstStyle>
          <a:p>
            <a:pPr>
              <a:defRPr/>
            </a:pPr>
            <a:endParaRPr lang="en-US" altLang="ja-JP"/>
          </a:p>
        </p:txBody>
      </p:sp>
      <p:sp>
        <p:nvSpPr>
          <p:cNvPr id="7" name="Rectangle 6"/>
          <p:cNvSpPr>
            <a:spLocks noGrp="1" noChangeArrowheads="1"/>
          </p:cNvSpPr>
          <p:nvPr>
            <p:ph type="sldNum" sz="quarter" idx="12"/>
          </p:nvPr>
        </p:nvSpPr>
        <p:spPr>
          <a:ln/>
        </p:spPr>
        <p:txBody>
          <a:bodyPr/>
          <a:lstStyle>
            <a:lvl1pPr>
              <a:defRPr/>
            </a:lvl1pPr>
          </a:lstStyle>
          <a:p>
            <a:pPr>
              <a:defRPr/>
            </a:pPr>
            <a:fld id="{758A0728-26A2-461D-895F-06EB8E3DCF35}" type="slidenum">
              <a:rPr lang="en-US" altLang="ja-JP"/>
              <a:pPr>
                <a:defRPr/>
              </a:pPr>
              <a:t>‹#›</a:t>
            </a:fld>
            <a:endParaRPr lang="en-US" altLang="ja-JP"/>
          </a:p>
        </p:txBody>
      </p:sp>
    </p:spTree>
    <p:extLst>
      <p:ext uri="{BB962C8B-B14F-4D97-AF65-F5344CB8AC3E}">
        <p14:creationId xmlns:p14="http://schemas.microsoft.com/office/powerpoint/2010/main" val="178396344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742950" y="609600"/>
            <a:ext cx="84201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ja-JP" altLang="en-US"/>
              <a:t>マスタ タイトルの書式設定</a:t>
            </a:r>
          </a:p>
        </p:txBody>
      </p:sp>
      <p:sp>
        <p:nvSpPr>
          <p:cNvPr id="1027" name="Rectangle 3"/>
          <p:cNvSpPr>
            <a:spLocks noGrp="1" noChangeArrowheads="1"/>
          </p:cNvSpPr>
          <p:nvPr>
            <p:ph type="body" idx="1"/>
          </p:nvPr>
        </p:nvSpPr>
        <p:spPr bwMode="auto">
          <a:xfrm>
            <a:off x="742950" y="1981200"/>
            <a:ext cx="84201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1028" name="Rectangle 4"/>
          <p:cNvSpPr>
            <a:spLocks noGrp="1" noChangeArrowheads="1"/>
          </p:cNvSpPr>
          <p:nvPr>
            <p:ph type="dt" sz="half" idx="2"/>
          </p:nvPr>
        </p:nvSpPr>
        <p:spPr bwMode="auto">
          <a:xfrm>
            <a:off x="74295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spcBef>
                <a:spcPct val="0"/>
              </a:spcBef>
              <a:defRPr sz="1400"/>
            </a:lvl1pPr>
          </a:lstStyle>
          <a:p>
            <a:pPr>
              <a:defRPr/>
            </a:pPr>
            <a:endParaRPr lang="en-US" altLang="ja-JP"/>
          </a:p>
        </p:txBody>
      </p:sp>
      <p:sp>
        <p:nvSpPr>
          <p:cNvPr id="1029" name="Rectangle 5"/>
          <p:cNvSpPr>
            <a:spLocks noGrp="1" noChangeArrowheads="1"/>
          </p:cNvSpPr>
          <p:nvPr>
            <p:ph type="ftr" sz="quarter" idx="3"/>
          </p:nvPr>
        </p:nvSpPr>
        <p:spPr bwMode="auto">
          <a:xfrm>
            <a:off x="3384550" y="6248400"/>
            <a:ext cx="31369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spcBef>
                <a:spcPct val="0"/>
              </a:spcBef>
              <a:defRPr sz="1400"/>
            </a:lvl1pPr>
          </a:lstStyle>
          <a:p>
            <a:pPr>
              <a:defRPr/>
            </a:pPr>
            <a:endParaRPr lang="en-US" altLang="ja-JP"/>
          </a:p>
        </p:txBody>
      </p:sp>
      <p:sp>
        <p:nvSpPr>
          <p:cNvPr id="1030" name="Rectangle 6"/>
          <p:cNvSpPr>
            <a:spLocks noGrp="1" noChangeArrowheads="1"/>
          </p:cNvSpPr>
          <p:nvPr>
            <p:ph type="sldNum" sz="quarter" idx="4"/>
          </p:nvPr>
        </p:nvSpPr>
        <p:spPr bwMode="auto">
          <a:xfrm>
            <a:off x="7099300" y="6248400"/>
            <a:ext cx="206375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spcBef>
                <a:spcPct val="0"/>
              </a:spcBef>
              <a:defRPr sz="1400"/>
            </a:lvl1pPr>
          </a:lstStyle>
          <a:p>
            <a:pPr>
              <a:defRPr/>
            </a:pPr>
            <a:fld id="{BC1AAD4E-9921-4E9E-B037-E2DCCD839102}" type="slidenum">
              <a:rPr lang="en-US" altLang="ja-JP"/>
              <a:pPr>
                <a:defRPr/>
              </a:pPr>
              <a:t>‹#›</a:t>
            </a:fld>
            <a:endParaRPr lang="en-US" altLang="ja-JP"/>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kumimoji="1" sz="4400">
          <a:solidFill>
            <a:schemeClr val="tx2"/>
          </a:solidFill>
          <a:latin typeface="+mj-lt"/>
          <a:ea typeface="+mj-ea"/>
          <a:cs typeface="+mj-cs"/>
        </a:defRPr>
      </a:lvl1pPr>
      <a:lvl2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2pPr>
      <a:lvl3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3pPr>
      <a:lvl4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4pPr>
      <a:lvl5pPr algn="ctr" rtl="0" eaLnBrk="0" fontAlgn="base" hangingPunct="0">
        <a:spcBef>
          <a:spcPct val="0"/>
        </a:spcBef>
        <a:spcAft>
          <a:spcPct val="0"/>
        </a:spcAft>
        <a:defRPr kumimoji="1" sz="4400">
          <a:solidFill>
            <a:schemeClr val="tx2"/>
          </a:solidFill>
          <a:latin typeface="Times New Roman" pitchFamily="18" charset="0"/>
          <a:ea typeface="ＭＳ Ｐゴシック" pitchFamily="50" charset="-128"/>
        </a:defRPr>
      </a:lvl5pPr>
      <a:lvl6pPr marL="457200" algn="ctr" rtl="0" fontAlgn="base">
        <a:spcBef>
          <a:spcPct val="0"/>
        </a:spcBef>
        <a:spcAft>
          <a:spcPct val="0"/>
        </a:spcAft>
        <a:defRPr kumimoji="1" sz="4400">
          <a:solidFill>
            <a:schemeClr val="tx2"/>
          </a:solidFill>
          <a:latin typeface="Times New Roman" pitchFamily="18" charset="0"/>
          <a:ea typeface="ＭＳ Ｐゴシック" pitchFamily="50" charset="-128"/>
        </a:defRPr>
      </a:lvl6pPr>
      <a:lvl7pPr marL="914400" algn="ctr" rtl="0" fontAlgn="base">
        <a:spcBef>
          <a:spcPct val="0"/>
        </a:spcBef>
        <a:spcAft>
          <a:spcPct val="0"/>
        </a:spcAft>
        <a:defRPr kumimoji="1" sz="4400">
          <a:solidFill>
            <a:schemeClr val="tx2"/>
          </a:solidFill>
          <a:latin typeface="Times New Roman" pitchFamily="18" charset="0"/>
          <a:ea typeface="ＭＳ Ｐゴシック" pitchFamily="50" charset="-128"/>
        </a:defRPr>
      </a:lvl7pPr>
      <a:lvl8pPr marL="1371600" algn="ctr" rtl="0" fontAlgn="base">
        <a:spcBef>
          <a:spcPct val="0"/>
        </a:spcBef>
        <a:spcAft>
          <a:spcPct val="0"/>
        </a:spcAft>
        <a:defRPr kumimoji="1" sz="4400">
          <a:solidFill>
            <a:schemeClr val="tx2"/>
          </a:solidFill>
          <a:latin typeface="Times New Roman" pitchFamily="18" charset="0"/>
          <a:ea typeface="ＭＳ Ｐゴシック" pitchFamily="50" charset="-128"/>
        </a:defRPr>
      </a:lvl8pPr>
      <a:lvl9pPr marL="1828800" algn="ctr" rtl="0" fontAlgn="base">
        <a:spcBef>
          <a:spcPct val="0"/>
        </a:spcBef>
        <a:spcAft>
          <a:spcPct val="0"/>
        </a:spcAft>
        <a:defRPr kumimoji="1" sz="4400">
          <a:solidFill>
            <a:schemeClr val="tx2"/>
          </a:solidFill>
          <a:latin typeface="Times New Roman" pitchFamily="18" charset="0"/>
          <a:ea typeface="ＭＳ Ｐゴシック" pitchFamily="50" charset="-128"/>
        </a:defRPr>
      </a:lvl9pPr>
    </p:titleStyle>
    <p:bodyStyle>
      <a:lvl1pPr marL="342900" indent="-342900" algn="l" rtl="0" eaLnBrk="0" fontAlgn="base" hangingPunct="0">
        <a:spcBef>
          <a:spcPct val="20000"/>
        </a:spcBef>
        <a:spcAft>
          <a:spcPct val="0"/>
        </a:spcAft>
        <a:buChar char="•"/>
        <a:defRPr kumimoji="1"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kumimoji="1" sz="2800">
          <a:solidFill>
            <a:schemeClr val="tx1"/>
          </a:solidFill>
          <a:latin typeface="+mn-lt"/>
          <a:ea typeface="+mn-ea"/>
        </a:defRPr>
      </a:lvl2pPr>
      <a:lvl3pPr marL="1143000" indent="-228600" algn="l" rtl="0" eaLnBrk="0" fontAlgn="base" hangingPunct="0">
        <a:spcBef>
          <a:spcPct val="20000"/>
        </a:spcBef>
        <a:spcAft>
          <a:spcPct val="0"/>
        </a:spcAft>
        <a:buChar char="•"/>
        <a:defRPr kumimoji="1" sz="2400">
          <a:solidFill>
            <a:schemeClr val="tx1"/>
          </a:solidFill>
          <a:latin typeface="+mn-lt"/>
          <a:ea typeface="+mn-ea"/>
        </a:defRPr>
      </a:lvl3pPr>
      <a:lvl4pPr marL="1600200" indent="-228600" algn="l" rtl="0" eaLnBrk="0" fontAlgn="base" hangingPunct="0">
        <a:spcBef>
          <a:spcPct val="20000"/>
        </a:spcBef>
        <a:spcAft>
          <a:spcPct val="0"/>
        </a:spcAft>
        <a:buChar char="–"/>
        <a:defRPr kumimoji="1" sz="2000">
          <a:solidFill>
            <a:schemeClr val="tx1"/>
          </a:solidFill>
          <a:latin typeface="+mn-lt"/>
          <a:ea typeface="+mn-ea"/>
        </a:defRPr>
      </a:lvl4pPr>
      <a:lvl5pPr marL="2057400" indent="-228600" algn="l" rtl="0" eaLnBrk="0" fontAlgn="base" hangingPunct="0">
        <a:spcBef>
          <a:spcPct val="20000"/>
        </a:spcBef>
        <a:spcAft>
          <a:spcPct val="0"/>
        </a:spcAft>
        <a:buChar char="»"/>
        <a:defRPr kumimoji="1" sz="2000">
          <a:solidFill>
            <a:schemeClr val="tx1"/>
          </a:solidFill>
          <a:latin typeface="+mn-lt"/>
          <a:ea typeface="+mn-ea"/>
        </a:defRPr>
      </a:lvl5pPr>
      <a:lvl6pPr marL="2514600" indent="-228600" algn="l" rtl="0" fontAlgn="base">
        <a:spcBef>
          <a:spcPct val="20000"/>
        </a:spcBef>
        <a:spcAft>
          <a:spcPct val="0"/>
        </a:spcAft>
        <a:buChar char="»"/>
        <a:defRPr kumimoji="1" sz="2000">
          <a:solidFill>
            <a:schemeClr val="tx1"/>
          </a:solidFill>
          <a:latin typeface="+mn-lt"/>
          <a:ea typeface="+mn-ea"/>
        </a:defRPr>
      </a:lvl6pPr>
      <a:lvl7pPr marL="2971800" indent="-228600" algn="l" rtl="0" fontAlgn="base">
        <a:spcBef>
          <a:spcPct val="20000"/>
        </a:spcBef>
        <a:spcAft>
          <a:spcPct val="0"/>
        </a:spcAft>
        <a:buChar char="»"/>
        <a:defRPr kumimoji="1" sz="2000">
          <a:solidFill>
            <a:schemeClr val="tx1"/>
          </a:solidFill>
          <a:latin typeface="+mn-lt"/>
          <a:ea typeface="+mn-ea"/>
        </a:defRPr>
      </a:lvl7pPr>
      <a:lvl8pPr marL="3429000" indent="-228600" algn="l" rtl="0" fontAlgn="base">
        <a:spcBef>
          <a:spcPct val="20000"/>
        </a:spcBef>
        <a:spcAft>
          <a:spcPct val="0"/>
        </a:spcAft>
        <a:buChar char="»"/>
        <a:defRPr kumimoji="1" sz="2000">
          <a:solidFill>
            <a:schemeClr val="tx1"/>
          </a:solidFill>
          <a:latin typeface="+mn-lt"/>
          <a:ea typeface="+mn-ea"/>
        </a:defRPr>
      </a:lvl8pPr>
      <a:lvl9pPr marL="3886200" indent="-228600" algn="l" rtl="0" fontAlgn="base">
        <a:spcBef>
          <a:spcPct val="20000"/>
        </a:spcBef>
        <a:spcAft>
          <a:spcPct val="0"/>
        </a:spcAft>
        <a:buChar char="»"/>
        <a:defRPr kumimoji="1"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 name="タイトル 1">
            <a:extLst>
              <a:ext uri="{FF2B5EF4-FFF2-40B4-BE49-F238E27FC236}">
                <a16:creationId xmlns:a16="http://schemas.microsoft.com/office/drawing/2014/main" id="{622D600E-C760-4816-B432-2276A5E7E44C}"/>
              </a:ext>
            </a:extLst>
          </p:cNvPr>
          <p:cNvSpPr txBox="1">
            <a:spLocks/>
          </p:cNvSpPr>
          <p:nvPr/>
        </p:nvSpPr>
        <p:spPr>
          <a:xfrm>
            <a:off x="695836" y="62817"/>
            <a:ext cx="8640000" cy="350837"/>
          </a:xfrm>
          <a:prstGeom prst="rect">
            <a:avLst/>
          </a:prstGeom>
        </p:spPr>
        <p:txBody>
          <a:bodyPr>
            <a:noAutofit/>
          </a:bodyPr>
          <a:lstStyle>
            <a:lvl1pPr algn="ctr" defTabSz="873125" rtl="0" eaLnBrk="0" fontAlgn="base" hangingPunct="0">
              <a:spcBef>
                <a:spcPct val="0"/>
              </a:spcBef>
              <a:spcAft>
                <a:spcPct val="0"/>
              </a:spcAft>
              <a:defRPr b="0">
                <a:solidFill>
                  <a:schemeClr val="tx2"/>
                </a:solidFill>
                <a:latin typeface="メイリオ" panose="020B0604030504040204" pitchFamily="50" charset="-128"/>
                <a:ea typeface="メイリオ" panose="020B0604030504040204" pitchFamily="50" charset="-128"/>
                <a:cs typeface="メイリオ" panose="020B0604030504040204" pitchFamily="50" charset="-128"/>
              </a:defRPr>
            </a:lvl1pPr>
            <a:lvl2pPr algn="l" defTabSz="873125" rtl="0" eaLnBrk="0" fontAlgn="base" hangingPunct="0">
              <a:spcBef>
                <a:spcPct val="0"/>
              </a:spcBef>
              <a:spcAft>
                <a:spcPct val="0"/>
              </a:spcAft>
              <a:defRPr b="1">
                <a:solidFill>
                  <a:schemeClr val="tx2"/>
                </a:solidFill>
                <a:latin typeface="ＭＳ Ｐゴシック" pitchFamily="50" charset="-128"/>
                <a:ea typeface="ＭＳ Ｐゴシック" pitchFamily="50" charset="-128"/>
              </a:defRPr>
            </a:lvl2pPr>
            <a:lvl3pPr algn="l" defTabSz="873125" rtl="0" eaLnBrk="0" fontAlgn="base" hangingPunct="0">
              <a:spcBef>
                <a:spcPct val="0"/>
              </a:spcBef>
              <a:spcAft>
                <a:spcPct val="0"/>
              </a:spcAft>
              <a:defRPr b="1">
                <a:solidFill>
                  <a:schemeClr val="tx2"/>
                </a:solidFill>
                <a:latin typeface="ＭＳ Ｐゴシック" pitchFamily="50" charset="-128"/>
                <a:ea typeface="ＭＳ Ｐゴシック" pitchFamily="50" charset="-128"/>
              </a:defRPr>
            </a:lvl3pPr>
            <a:lvl4pPr algn="l" defTabSz="873125" rtl="0" eaLnBrk="0" fontAlgn="base" hangingPunct="0">
              <a:spcBef>
                <a:spcPct val="0"/>
              </a:spcBef>
              <a:spcAft>
                <a:spcPct val="0"/>
              </a:spcAft>
              <a:defRPr b="1">
                <a:solidFill>
                  <a:schemeClr val="tx2"/>
                </a:solidFill>
                <a:latin typeface="ＭＳ Ｐゴシック" pitchFamily="50" charset="-128"/>
                <a:ea typeface="ＭＳ Ｐゴシック" pitchFamily="50" charset="-128"/>
              </a:defRPr>
            </a:lvl4pPr>
            <a:lvl5pPr algn="l" defTabSz="873125" rtl="0" eaLnBrk="0" fontAlgn="base" hangingPunct="0">
              <a:spcBef>
                <a:spcPct val="0"/>
              </a:spcBef>
              <a:spcAft>
                <a:spcPct val="0"/>
              </a:spcAft>
              <a:defRPr b="1">
                <a:solidFill>
                  <a:schemeClr val="tx2"/>
                </a:solidFill>
                <a:latin typeface="ＭＳ Ｐゴシック" pitchFamily="50" charset="-128"/>
                <a:ea typeface="ＭＳ Ｐゴシック" pitchFamily="50" charset="-128"/>
              </a:defRPr>
            </a:lvl5pPr>
            <a:lvl6pPr marL="427756" algn="l" defTabSz="873336" rtl="0" fontAlgn="base">
              <a:spcBef>
                <a:spcPct val="0"/>
              </a:spcBef>
              <a:spcAft>
                <a:spcPct val="0"/>
              </a:spcAft>
              <a:defRPr b="1">
                <a:solidFill>
                  <a:schemeClr val="tx2"/>
                </a:solidFill>
                <a:latin typeface="ＭＳ Ｐゴシック" pitchFamily="50" charset="-128"/>
                <a:ea typeface="ＭＳ Ｐゴシック" pitchFamily="50" charset="-128"/>
              </a:defRPr>
            </a:lvl6pPr>
            <a:lvl7pPr marL="855513" algn="l" defTabSz="873336" rtl="0" fontAlgn="base">
              <a:spcBef>
                <a:spcPct val="0"/>
              </a:spcBef>
              <a:spcAft>
                <a:spcPct val="0"/>
              </a:spcAft>
              <a:defRPr b="1">
                <a:solidFill>
                  <a:schemeClr val="tx2"/>
                </a:solidFill>
                <a:latin typeface="ＭＳ Ｐゴシック" pitchFamily="50" charset="-128"/>
                <a:ea typeface="ＭＳ Ｐゴシック" pitchFamily="50" charset="-128"/>
              </a:defRPr>
            </a:lvl7pPr>
            <a:lvl8pPr marL="1283269" algn="l" defTabSz="873336" rtl="0" fontAlgn="base">
              <a:spcBef>
                <a:spcPct val="0"/>
              </a:spcBef>
              <a:spcAft>
                <a:spcPct val="0"/>
              </a:spcAft>
              <a:defRPr b="1">
                <a:solidFill>
                  <a:schemeClr val="tx2"/>
                </a:solidFill>
                <a:latin typeface="ＭＳ Ｐゴシック" pitchFamily="50" charset="-128"/>
                <a:ea typeface="ＭＳ Ｐゴシック" pitchFamily="50" charset="-128"/>
              </a:defRPr>
            </a:lvl8pPr>
            <a:lvl9pPr marL="1711025" algn="l" defTabSz="873336" rtl="0" fontAlgn="base">
              <a:spcBef>
                <a:spcPct val="0"/>
              </a:spcBef>
              <a:spcAft>
                <a:spcPct val="0"/>
              </a:spcAft>
              <a:defRPr b="1">
                <a:solidFill>
                  <a:schemeClr val="tx2"/>
                </a:solidFill>
                <a:latin typeface="ＭＳ Ｐゴシック" pitchFamily="50" charset="-128"/>
                <a:ea typeface="ＭＳ Ｐゴシック" pitchFamily="50" charset="-128"/>
              </a:defRPr>
            </a:lvl9pPr>
          </a:lstStyle>
          <a:p>
            <a:pPr marL="0" marR="0" lvl="0" indent="0" algn="ctr" defTabSz="873125" rtl="0" eaLnBrk="0" fontAlgn="base" latinLnBrk="0" hangingPunct="0">
              <a:lnSpc>
                <a:spcPct val="100000"/>
              </a:lnSpc>
              <a:spcBef>
                <a:spcPct val="0"/>
              </a:spcBef>
              <a:spcAft>
                <a:spcPct val="0"/>
              </a:spcAft>
              <a:buClrTx/>
              <a:buSzTx/>
              <a:buFontTx/>
              <a:buNone/>
              <a:tabLst/>
              <a:defRPr/>
            </a:pPr>
            <a:r>
              <a:rPr kumimoji="1" lang="ja-JP" altLang="en-US" sz="2000" b="0" i="0" u="none" strike="noStrike" kern="0" cap="none" spc="0" normalizeH="0" baseline="0" noProof="0" dirty="0">
                <a:ln>
                  <a:noFill/>
                </a:ln>
                <a:solidFill>
                  <a:srgbClr val="1F497D"/>
                </a:solidFill>
                <a:effectLst/>
                <a:uLnTx/>
                <a:uFillTx/>
                <a:latin typeface="HG丸ｺﾞｼｯｸM-PRO" panose="020F0600000000000000" pitchFamily="50" charset="-128"/>
                <a:ea typeface="HG丸ｺﾞｼｯｸM-PRO" panose="020F0600000000000000" pitchFamily="50" charset="-128"/>
              </a:rPr>
              <a:t>標準化活動計画</a:t>
            </a:r>
          </a:p>
        </p:txBody>
      </p:sp>
      <p:sp>
        <p:nvSpPr>
          <p:cNvPr id="75" name="スライド番号プレースホルダー 2">
            <a:extLst>
              <a:ext uri="{FF2B5EF4-FFF2-40B4-BE49-F238E27FC236}">
                <a16:creationId xmlns:a16="http://schemas.microsoft.com/office/drawing/2014/main" id="{968974F2-1ACD-4232-B530-ED6640D34C80}"/>
              </a:ext>
            </a:extLst>
          </p:cNvPr>
          <p:cNvSpPr txBox="1">
            <a:spLocks/>
          </p:cNvSpPr>
          <p:nvPr/>
        </p:nvSpPr>
        <p:spPr bwMode="auto">
          <a:xfrm>
            <a:off x="9366000" y="6479899"/>
            <a:ext cx="540000" cy="257369"/>
          </a:xfrm>
          <a:prstGeom prst="rect">
            <a:avLst/>
          </a:prstGeom>
          <a:noFill/>
          <a:ln w="9525">
            <a:noFill/>
            <a:miter lim="800000"/>
            <a:headEnd/>
            <a:tailEnd/>
          </a:ln>
          <a:effectLst/>
        </p:spPr>
        <p:txBody>
          <a:bodyPr vert="horz" wrap="square" lIns="108000" tIns="36000" rIns="108000" bIns="36000" numCol="1" anchor="ctr" anchorCtr="0" compatLnSpc="1">
            <a:prstTxWarp prst="textNoShape">
              <a:avLst/>
            </a:prstTxWarp>
            <a:spAutoFit/>
          </a:bodyPr>
          <a:lstStyle>
            <a:defPPr>
              <a:defRPr lang="ja-JP"/>
            </a:defPPr>
            <a:lvl1pPr marL="0" algn="r" defTabSz="914400" rtl="0" eaLnBrk="1" latinLnBrk="0" hangingPunct="1">
              <a:defRPr kumimoji="1" sz="1200" kern="1200">
                <a:solidFill>
                  <a:srgbClr val="000000"/>
                </a:solidFill>
                <a:latin typeface="+mn-ea"/>
                <a:ea typeface="ＭＳ Ｐゴシック"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5F9E514-8C49-426D-942F-3C83D524FF06}" type="slidenum">
              <a:rPr kumimoji="1" lang="en-US" altLang="ja-JP" sz="1200" b="0" i="0" u="none" strike="noStrike" kern="1200" cap="none" spc="0" normalizeH="0" baseline="0" noProof="0" smtClean="0">
                <a:ln>
                  <a:noFill/>
                </a:ln>
                <a:solidFill>
                  <a:srgbClr val="000000"/>
                </a:solidFill>
                <a:effectLst/>
                <a:uLnTx/>
                <a:uFillTx/>
                <a:latin typeface="HG丸ｺﾞｼｯｸM-PRO" panose="020F0600000000000000" pitchFamily="50" charset="-128"/>
                <a:ea typeface="HG丸ｺﾞｼｯｸM-PRO" panose="020F0600000000000000" pitchFamily="50" charset="-128"/>
              </a:rPr>
              <a:pPr marL="0" marR="0" lvl="0" indent="0" algn="r" defTabSz="914400" rtl="0" eaLnBrk="1" fontAlgn="auto" latinLnBrk="0" hangingPunct="1">
                <a:lnSpc>
                  <a:spcPct val="100000"/>
                </a:lnSpc>
                <a:spcBef>
                  <a:spcPts val="0"/>
                </a:spcBef>
                <a:spcAft>
                  <a:spcPts val="0"/>
                </a:spcAft>
                <a:buClrTx/>
                <a:buSzTx/>
                <a:buFontTx/>
                <a:buNone/>
                <a:tabLst/>
                <a:defRPr/>
              </a:pPr>
              <a:t>0</a:t>
            </a:fld>
            <a:endParaRPr kumimoji="1" lang="en-US" altLang="ja-JP" sz="1200" b="0" i="0" u="none" strike="noStrike" kern="1200" cap="none" spc="0" normalizeH="0" baseline="0" noProof="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p:txBody>
      </p:sp>
      <p:graphicFrame>
        <p:nvGraphicFramePr>
          <p:cNvPr id="76" name="表 75">
            <a:extLst>
              <a:ext uri="{FF2B5EF4-FFF2-40B4-BE49-F238E27FC236}">
                <a16:creationId xmlns:a16="http://schemas.microsoft.com/office/drawing/2014/main" id="{5C3BA84C-B004-417D-B01E-148CADF0AE9D}"/>
              </a:ext>
            </a:extLst>
          </p:cNvPr>
          <p:cNvGraphicFramePr>
            <a:graphicFrameLocks noGrp="1"/>
          </p:cNvGraphicFramePr>
          <p:nvPr>
            <p:extLst>
              <p:ext uri="{D42A27DB-BD31-4B8C-83A1-F6EECF244321}">
                <p14:modId xmlns:p14="http://schemas.microsoft.com/office/powerpoint/2010/main" val="3040841410"/>
              </p:ext>
            </p:extLst>
          </p:nvPr>
        </p:nvGraphicFramePr>
        <p:xfrm>
          <a:off x="56456" y="694614"/>
          <a:ext cx="9793086" cy="6163385"/>
        </p:xfrm>
        <a:graphic>
          <a:graphicData uri="http://schemas.openxmlformats.org/drawingml/2006/table">
            <a:tbl>
              <a:tblPr firstRow="1" bandRow="1"/>
              <a:tblGrid>
                <a:gridCol w="1506906">
                  <a:extLst>
                    <a:ext uri="{9D8B030D-6E8A-4147-A177-3AD203B41FA5}">
                      <a16:colId xmlns:a16="http://schemas.microsoft.com/office/drawing/2014/main" val="20000"/>
                    </a:ext>
                  </a:extLst>
                </a:gridCol>
                <a:gridCol w="1334634">
                  <a:extLst>
                    <a:ext uri="{9D8B030D-6E8A-4147-A177-3AD203B41FA5}">
                      <a16:colId xmlns:a16="http://schemas.microsoft.com/office/drawing/2014/main" val="20002"/>
                    </a:ext>
                  </a:extLst>
                </a:gridCol>
                <a:gridCol w="1407908">
                  <a:extLst>
                    <a:ext uri="{9D8B030D-6E8A-4147-A177-3AD203B41FA5}">
                      <a16:colId xmlns:a16="http://schemas.microsoft.com/office/drawing/2014/main" val="20003"/>
                    </a:ext>
                  </a:extLst>
                </a:gridCol>
                <a:gridCol w="1407908">
                  <a:extLst>
                    <a:ext uri="{9D8B030D-6E8A-4147-A177-3AD203B41FA5}">
                      <a16:colId xmlns:a16="http://schemas.microsoft.com/office/drawing/2014/main" val="20004"/>
                    </a:ext>
                  </a:extLst>
                </a:gridCol>
                <a:gridCol w="1407908">
                  <a:extLst>
                    <a:ext uri="{9D8B030D-6E8A-4147-A177-3AD203B41FA5}">
                      <a16:colId xmlns:a16="http://schemas.microsoft.com/office/drawing/2014/main" val="20005"/>
                    </a:ext>
                  </a:extLst>
                </a:gridCol>
                <a:gridCol w="1407908">
                  <a:extLst>
                    <a:ext uri="{9D8B030D-6E8A-4147-A177-3AD203B41FA5}">
                      <a16:colId xmlns:a16="http://schemas.microsoft.com/office/drawing/2014/main" val="20006"/>
                    </a:ext>
                  </a:extLst>
                </a:gridCol>
                <a:gridCol w="1319914">
                  <a:extLst>
                    <a:ext uri="{9D8B030D-6E8A-4147-A177-3AD203B41FA5}">
                      <a16:colId xmlns:a16="http://schemas.microsoft.com/office/drawing/2014/main" val="3308276952"/>
                    </a:ext>
                  </a:extLst>
                </a:gridCol>
              </a:tblGrid>
              <a:tr h="677664">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endParaRPr kumimoji="1" lang="en-US" altLang="ja-JP" sz="1600" dirty="0">
                        <a:latin typeface="HG丸ｺﾞｼｯｸM-PRO" panose="020F0600000000000000" pitchFamily="50" charset="-128"/>
                        <a:ea typeface="HG丸ｺﾞｼｯｸM-PRO" panose="020F0600000000000000"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2024</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R6</a:t>
                      </a:r>
                      <a:r>
                        <a:rPr kumimoji="1" lang="ja-JP" altLang="en-US" sz="1600" b="1" dirty="0">
                          <a:latin typeface="HG丸ｺﾞｼｯｸM-PRO" panose="020F0600000000000000" pitchFamily="50" charset="-128"/>
                          <a:ea typeface="HG丸ｺﾞｼｯｸM-PRO" panose="020F0600000000000000" pitchFamily="50" charset="-128"/>
                        </a:rPr>
                        <a:t>）</a:t>
                      </a:r>
                    </a:p>
                  </a:txBody>
                  <a:tcPr marL="36000" marR="3600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2025</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R7</a:t>
                      </a:r>
                      <a:r>
                        <a:rPr kumimoji="1" lang="ja-JP" altLang="en-US" sz="1600" b="1" dirty="0">
                          <a:latin typeface="HG丸ｺﾞｼｯｸM-PRO" panose="020F0600000000000000" pitchFamily="50" charset="-128"/>
                          <a:ea typeface="HG丸ｺﾞｼｯｸM-PRO" panose="020F0600000000000000" pitchFamily="50" charset="-128"/>
                        </a:rPr>
                        <a:t>）</a:t>
                      </a:r>
                    </a:p>
                  </a:txBody>
                  <a:tcPr marL="36000" marR="3600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2026</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R8</a:t>
                      </a:r>
                      <a:r>
                        <a:rPr kumimoji="1" lang="ja-JP" altLang="en-US" sz="1600" b="1" dirty="0">
                          <a:latin typeface="HG丸ｺﾞｼｯｸM-PRO" panose="020F0600000000000000" pitchFamily="50" charset="-128"/>
                          <a:ea typeface="HG丸ｺﾞｼｯｸM-PRO" panose="020F0600000000000000" pitchFamily="50" charset="-128"/>
                        </a:rPr>
                        <a:t>）</a:t>
                      </a:r>
                    </a:p>
                  </a:txBody>
                  <a:tcPr marL="36000" marR="3600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2027</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R9</a:t>
                      </a:r>
                      <a:r>
                        <a:rPr kumimoji="1" lang="ja-JP" altLang="en-US" sz="1600" b="1" dirty="0">
                          <a:latin typeface="HG丸ｺﾞｼｯｸM-PRO" panose="020F0600000000000000" pitchFamily="50" charset="-128"/>
                          <a:ea typeface="HG丸ｺﾞｼｯｸM-PRO" panose="020F0600000000000000" pitchFamily="50" charset="-128"/>
                        </a:rPr>
                        <a:t>）</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2028</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a:latin typeface="HG丸ｺﾞｼｯｸM-PRO" panose="020F0600000000000000" pitchFamily="50" charset="-128"/>
                          <a:ea typeface="HG丸ｺﾞｼｯｸM-PRO" panose="020F0600000000000000" pitchFamily="50" charset="-128"/>
                        </a:rPr>
                        <a:t>R10</a:t>
                      </a:r>
                      <a:r>
                        <a:rPr kumimoji="1" lang="ja-JP" altLang="en-US" sz="1600" b="1">
                          <a:latin typeface="HG丸ｺﾞｼｯｸM-PRO" panose="020F0600000000000000" pitchFamily="50" charset="-128"/>
                          <a:ea typeface="HG丸ｺﾞｼｯｸM-PRO" panose="020F0600000000000000" pitchFamily="50" charset="-128"/>
                        </a:rPr>
                        <a:t>）</a:t>
                      </a:r>
                      <a:endParaRPr kumimoji="1" lang="ja-JP" altLang="en-US" sz="1600" b="1" dirty="0">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ja-JP" altLang="en-US" sz="1600" b="1" dirty="0">
                          <a:latin typeface="HG丸ｺﾞｼｯｸM-PRO" panose="020F0600000000000000" pitchFamily="50" charset="-128"/>
                          <a:ea typeface="HG丸ｺﾞｼｯｸM-PRO" panose="020F0600000000000000" pitchFamily="50" charset="-128"/>
                        </a:rPr>
                        <a:t>以降</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10000"/>
                  </a:ext>
                </a:extLst>
              </a:tr>
              <a:tr h="5485721">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r>
                        <a:rPr kumimoji="1" lang="ja-JP" altLang="en-US" sz="1200" kern="1200" dirty="0">
                          <a:solidFill>
                            <a:schemeClr val="dk1"/>
                          </a:solidFill>
                          <a:effectLst/>
                          <a:latin typeface="HG丸ｺﾞｼｯｸM-PRO" panose="020F0600000000000000" pitchFamily="50" charset="-128"/>
                          <a:ea typeface="HG丸ｺﾞｼｯｸM-PRO" panose="020F0600000000000000" pitchFamily="50" charset="-128"/>
                          <a:cs typeface="+mn-cs"/>
                        </a:rPr>
                        <a:t>研究開発項目２：</a:t>
                      </a:r>
                    </a:p>
                    <a:p>
                      <a:r>
                        <a:rPr kumimoji="1" lang="ja-JP" altLang="en-US" sz="1200" kern="1200" dirty="0">
                          <a:solidFill>
                            <a:schemeClr val="dk1"/>
                          </a:solidFill>
                          <a:effectLst/>
                          <a:latin typeface="HG丸ｺﾞｼｯｸM-PRO" panose="020F0600000000000000" pitchFamily="50" charset="-128"/>
                          <a:ea typeface="HG丸ｺﾞｼｯｸM-PRO" panose="020F0600000000000000" pitchFamily="50" charset="-128"/>
                          <a:cs typeface="+mn-cs"/>
                        </a:rPr>
                        <a:t>オール光ネットワーク共通基盤技術の研究開発</a:t>
                      </a:r>
                    </a:p>
                    <a:p>
                      <a:endParaRPr kumimoji="1" lang="ja-JP" altLang="en-US" sz="1200" kern="1200" dirty="0">
                        <a:solidFill>
                          <a:schemeClr val="dk1"/>
                        </a:solidFill>
                        <a:effectLst/>
                        <a:latin typeface="HG丸ｺﾞｼｯｸM-PRO" panose="020F0600000000000000" pitchFamily="50" charset="-128"/>
                        <a:ea typeface="HG丸ｺﾞｼｯｸM-PRO" panose="020F0600000000000000" pitchFamily="50" charset="-128"/>
                        <a:cs typeface="+mn-cs"/>
                      </a:endParaRPr>
                    </a:p>
                    <a:p>
                      <a:r>
                        <a:rPr kumimoji="1" lang="en-US" altLang="ja-JP" sz="1200" kern="1200" dirty="0">
                          <a:solidFill>
                            <a:schemeClr val="dk1"/>
                          </a:solidFill>
                          <a:effectLst/>
                          <a:latin typeface="HG丸ｺﾞｼｯｸM-PRO" panose="020F0600000000000000" pitchFamily="50" charset="-128"/>
                          <a:ea typeface="HG丸ｺﾞｼｯｸM-PRO" panose="020F0600000000000000" pitchFamily="50" charset="-128"/>
                          <a:cs typeface="+mn-cs"/>
                        </a:rPr>
                        <a:t>a)</a:t>
                      </a:r>
                      <a:r>
                        <a:rPr kumimoji="1" lang="ja-JP" altLang="en-US" sz="1200" kern="1200" dirty="0">
                          <a:solidFill>
                            <a:schemeClr val="dk1"/>
                          </a:solidFill>
                          <a:effectLst/>
                          <a:latin typeface="HG丸ｺﾞｼｯｸM-PRO" panose="020F0600000000000000" pitchFamily="50" charset="-128"/>
                          <a:ea typeface="HG丸ｺﾞｼｯｸM-PRO" panose="020F0600000000000000" pitchFamily="50" charset="-128"/>
                          <a:cs typeface="+mn-cs"/>
                        </a:rPr>
                        <a:t>光ネットワークフェデレーション技術</a:t>
                      </a:r>
                    </a:p>
                    <a:p>
                      <a:endParaRPr kumimoji="1" lang="en-US" altLang="ja-JP" sz="1200" kern="1200" dirty="0">
                        <a:solidFill>
                          <a:schemeClr val="dk1"/>
                        </a:solidFill>
                        <a:effectLst/>
                        <a:latin typeface="HG丸ｺﾞｼｯｸM-PRO" panose="020F0600000000000000" pitchFamily="50" charset="-128"/>
                        <a:ea typeface="HG丸ｺﾞｼｯｸM-PRO" panose="020F0600000000000000" pitchFamily="50" charset="-128"/>
                        <a:cs typeface="+mn-cs"/>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pPr marL="0" marR="0" indent="0" algn="l" defTabSz="855513" rtl="0" eaLnBrk="1" fontAlgn="auto" latinLnBrk="0" hangingPunct="1">
                        <a:lnSpc>
                          <a:spcPct val="100000"/>
                        </a:lnSpc>
                        <a:spcBef>
                          <a:spcPts val="0"/>
                        </a:spcBef>
                        <a:spcAft>
                          <a:spcPts val="0"/>
                        </a:spcAft>
                        <a:buClrTx/>
                        <a:buSzTx/>
                        <a:buFontTx/>
                        <a:buNone/>
                        <a:tabLst/>
                        <a:defRPr/>
                      </a:pPr>
                      <a:endParaRPr kumimoji="1" lang="en-US" altLang="ja-JP" sz="1400" dirty="0">
                        <a:latin typeface="HG丸ｺﾞｼｯｸM-PRO" panose="020F0600000000000000" pitchFamily="50" charset="-128"/>
                        <a:ea typeface="HG丸ｺﾞｼｯｸM-PRO" panose="020F0600000000000000" pitchFamily="50" charset="-128"/>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pPr marL="0" marR="0" indent="0" algn="l" defTabSz="855513" rtl="0" eaLnBrk="1" fontAlgn="auto" latinLnBrk="0" hangingPunct="1">
                        <a:lnSpc>
                          <a:spcPct val="100000"/>
                        </a:lnSpc>
                        <a:spcBef>
                          <a:spcPts val="0"/>
                        </a:spcBef>
                        <a:spcAft>
                          <a:spcPts val="0"/>
                        </a:spcAft>
                        <a:buClrTx/>
                        <a:buSzTx/>
                        <a:buFontTx/>
                        <a:buNone/>
                        <a:tabLst/>
                        <a:defRPr/>
                      </a:pPr>
                      <a:endParaRPr kumimoji="1" lang="en-US" altLang="ja-JP" sz="1400" dirty="0">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en-US" altLang="ja-JP" sz="1400" dirty="0">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dirty="0">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2550042890"/>
                  </a:ext>
                </a:extLst>
              </a:tr>
            </a:tbl>
          </a:graphicData>
        </a:graphic>
      </p:graphicFrame>
      <p:sp>
        <p:nvSpPr>
          <p:cNvPr id="77" name="ホームベース 15">
            <a:extLst>
              <a:ext uri="{FF2B5EF4-FFF2-40B4-BE49-F238E27FC236}">
                <a16:creationId xmlns:a16="http://schemas.microsoft.com/office/drawing/2014/main" id="{F12B989A-9811-49A6-8308-4C76F94028D7}"/>
              </a:ext>
            </a:extLst>
          </p:cNvPr>
          <p:cNvSpPr/>
          <p:nvPr/>
        </p:nvSpPr>
        <p:spPr bwMode="auto">
          <a:xfrm>
            <a:off x="1568624" y="5140516"/>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ctr"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ISO/IEC/TCXXX</a:t>
            </a:r>
          </a:p>
        </p:txBody>
      </p:sp>
      <p:sp>
        <p:nvSpPr>
          <p:cNvPr id="78" name="テキスト ボックス 77">
            <a:extLst>
              <a:ext uri="{FF2B5EF4-FFF2-40B4-BE49-F238E27FC236}">
                <a16:creationId xmlns:a16="http://schemas.microsoft.com/office/drawing/2014/main" id="{37E7EA0F-2B7B-4702-8A31-D4937246642E}"/>
              </a:ext>
            </a:extLst>
          </p:cNvPr>
          <p:cNvSpPr txBox="1"/>
          <p:nvPr/>
        </p:nvSpPr>
        <p:spPr>
          <a:xfrm>
            <a:off x="1424608" y="2487377"/>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第</a:t>
            </a:r>
            <a:r>
              <a:rPr lang="en-US" altLang="ja-JP" sz="1200" dirty="0">
                <a:solidFill>
                  <a:srgbClr val="FF0000"/>
                </a:solidFill>
                <a:latin typeface="HG丸ｺﾞｼｯｸM-PRO" panose="020F0600000000000000" pitchFamily="50" charset="-128"/>
                <a:ea typeface="HG丸ｺﾞｼｯｸM-PRO" panose="020F0600000000000000" pitchFamily="50" charset="-128"/>
              </a:rPr>
              <a:t>38</a:t>
            </a:r>
            <a:r>
              <a:rPr lang="ja-JP" altLang="en-US" sz="1200" dirty="0">
                <a:solidFill>
                  <a:srgbClr val="FF0000"/>
                </a:solidFill>
                <a:latin typeface="HG丸ｺﾞｼｯｸM-PRO" panose="020F0600000000000000" pitchFamily="50" charset="-128"/>
                <a:ea typeface="HG丸ｺﾞｼｯｸM-PRO" panose="020F0600000000000000" pitchFamily="50" charset="-128"/>
              </a:rPr>
              <a:t>回</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cxnSp>
        <p:nvCxnSpPr>
          <p:cNvPr id="79" name="直線矢印コネクタ 78">
            <a:extLst>
              <a:ext uri="{FF2B5EF4-FFF2-40B4-BE49-F238E27FC236}">
                <a16:creationId xmlns:a16="http://schemas.microsoft.com/office/drawing/2014/main" id="{8D5A420C-3FA1-41EB-85D2-81102AB3FBBA}"/>
              </a:ext>
            </a:extLst>
          </p:cNvPr>
          <p:cNvCxnSpPr>
            <a:cxnSpLocks/>
          </p:cNvCxnSpPr>
          <p:nvPr/>
        </p:nvCxnSpPr>
        <p:spPr bwMode="auto">
          <a:xfrm>
            <a:off x="2273463" y="2119919"/>
            <a:ext cx="1095361" cy="0"/>
          </a:xfrm>
          <a:prstGeom prst="straightConnector1">
            <a:avLst/>
          </a:prstGeom>
          <a:noFill/>
          <a:ln w="76200" cap="flat" cmpd="sng" algn="ctr">
            <a:solidFill>
              <a:srgbClr val="FF0000"/>
            </a:solidFill>
            <a:prstDash val="solid"/>
            <a:round/>
            <a:headEnd type="none" w="med" len="med"/>
            <a:tailEnd type="triangle"/>
          </a:ln>
          <a:effectLst/>
        </p:spPr>
      </p:cxnSp>
      <p:sp>
        <p:nvSpPr>
          <p:cNvPr id="80" name="ホームベース 15">
            <a:extLst>
              <a:ext uri="{FF2B5EF4-FFF2-40B4-BE49-F238E27FC236}">
                <a16:creationId xmlns:a16="http://schemas.microsoft.com/office/drawing/2014/main" id="{68829949-E658-499F-88B9-E4B2688AAC05}"/>
              </a:ext>
            </a:extLst>
          </p:cNvPr>
          <p:cNvSpPr/>
          <p:nvPr/>
        </p:nvSpPr>
        <p:spPr bwMode="auto">
          <a:xfrm>
            <a:off x="1568624" y="1485613"/>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ITU-R</a:t>
            </a:r>
            <a:r>
              <a:rPr lang="ja-JP" altLang="en-US" sz="1400" dirty="0">
                <a:solidFill>
                  <a:prstClr val="black"/>
                </a:solidFill>
                <a:latin typeface="HG丸ｺﾞｼｯｸM-PRO" panose="020F0600000000000000" pitchFamily="50" charset="-128"/>
                <a:ea typeface="HG丸ｺﾞｼｯｸM-PRO" panose="020F0600000000000000" pitchFamily="50" charset="-128"/>
              </a:rPr>
              <a:t>　</a:t>
            </a:r>
            <a:r>
              <a:rPr lang="en-US" altLang="ja-JP" sz="1400" dirty="0">
                <a:solidFill>
                  <a:prstClr val="black"/>
                </a:solidFill>
                <a:latin typeface="HG丸ｺﾞｼｯｸM-PRO" panose="020F0600000000000000" pitchFamily="50" charset="-128"/>
                <a:ea typeface="HG丸ｺﾞｼｯｸM-PRO" panose="020F0600000000000000" pitchFamily="50" charset="-128"/>
              </a:rPr>
              <a:t>SG5 WP5D</a:t>
            </a:r>
          </a:p>
        </p:txBody>
      </p:sp>
      <p:cxnSp>
        <p:nvCxnSpPr>
          <p:cNvPr id="81" name="直線矢印コネクタ 80">
            <a:extLst>
              <a:ext uri="{FF2B5EF4-FFF2-40B4-BE49-F238E27FC236}">
                <a16:creationId xmlns:a16="http://schemas.microsoft.com/office/drawing/2014/main" id="{E70BB19F-B61B-46AB-BF91-6B7D99E8D6A9}"/>
              </a:ext>
            </a:extLst>
          </p:cNvPr>
          <p:cNvCxnSpPr>
            <a:cxnSpLocks/>
          </p:cNvCxnSpPr>
          <p:nvPr/>
        </p:nvCxnSpPr>
        <p:spPr bwMode="auto">
          <a:xfrm>
            <a:off x="2672401" y="4288101"/>
            <a:ext cx="6025015" cy="0"/>
          </a:xfrm>
          <a:prstGeom prst="straightConnector1">
            <a:avLst/>
          </a:prstGeom>
          <a:noFill/>
          <a:ln w="76200" cap="flat" cmpd="sng" algn="ctr">
            <a:solidFill>
              <a:srgbClr val="FF0000"/>
            </a:solidFill>
            <a:prstDash val="solid"/>
            <a:round/>
            <a:headEnd type="none" w="med" len="med"/>
            <a:tailEnd type="triangle"/>
          </a:ln>
          <a:effectLst/>
        </p:spPr>
      </p:cxnSp>
      <p:cxnSp>
        <p:nvCxnSpPr>
          <p:cNvPr id="82" name="直線矢印コネクタ 81">
            <a:extLst>
              <a:ext uri="{FF2B5EF4-FFF2-40B4-BE49-F238E27FC236}">
                <a16:creationId xmlns:a16="http://schemas.microsoft.com/office/drawing/2014/main" id="{5DFAD525-6F99-4A19-9B0D-63BDE997F36C}"/>
              </a:ext>
            </a:extLst>
          </p:cNvPr>
          <p:cNvCxnSpPr>
            <a:cxnSpLocks/>
          </p:cNvCxnSpPr>
          <p:nvPr/>
        </p:nvCxnSpPr>
        <p:spPr bwMode="auto">
          <a:xfrm>
            <a:off x="1592401" y="4288101"/>
            <a:ext cx="1080000" cy="0"/>
          </a:xfrm>
          <a:prstGeom prst="straightConnector1">
            <a:avLst/>
          </a:prstGeom>
          <a:noFill/>
          <a:ln w="76200" cap="flat" cmpd="sng" algn="ctr">
            <a:solidFill>
              <a:srgbClr val="FF0000"/>
            </a:solidFill>
            <a:prstDash val="sysDot"/>
            <a:round/>
            <a:headEnd type="none" w="med" len="med"/>
            <a:tailEnd type="none"/>
          </a:ln>
          <a:effectLst/>
        </p:spPr>
      </p:cxnSp>
      <p:sp>
        <p:nvSpPr>
          <p:cNvPr id="83" name="テキスト ボックス 82">
            <a:extLst>
              <a:ext uri="{FF2B5EF4-FFF2-40B4-BE49-F238E27FC236}">
                <a16:creationId xmlns:a16="http://schemas.microsoft.com/office/drawing/2014/main" id="{1DAD9500-FF17-42CA-B0CC-58699A32E78C}"/>
              </a:ext>
            </a:extLst>
          </p:cNvPr>
          <p:cNvSpPr txBox="1"/>
          <p:nvPr/>
        </p:nvSpPr>
        <p:spPr>
          <a:xfrm>
            <a:off x="99767" y="3086133"/>
            <a:ext cx="1425547" cy="1815882"/>
          </a:xfrm>
          <a:prstGeom prst="rect">
            <a:avLst/>
          </a:prstGeom>
          <a:noFill/>
          <a:ln>
            <a:solidFill>
              <a:sysClr val="windowText" lastClr="000000"/>
            </a:solidFill>
            <a:prstDash val="dash"/>
          </a:ln>
        </p:spPr>
        <p:txBody>
          <a:bodyPr wrap="square" lIns="0" tIns="0" rIns="0" bIns="0" rtlCol="0">
            <a:spAutoFit/>
          </a:bodyPr>
          <a:lstStyle/>
          <a:p>
            <a:pPr marL="0" marR="0" lvl="0" indent="0" defTabSz="914400" eaLnBrk="1" fontAlgn="auto" latinLnBrk="0" hangingPunct="1">
              <a:lnSpc>
                <a:spcPct val="100000"/>
              </a:lnSpc>
              <a:spcBef>
                <a:spcPts val="600"/>
              </a:spcBef>
              <a:spcAft>
                <a:spcPts val="0"/>
              </a:spcAft>
              <a:buClrTx/>
              <a:buSzTx/>
              <a:buFontTx/>
              <a:buNone/>
              <a:tabLst/>
              <a:defRPr/>
            </a:pPr>
            <a:r>
              <a:rPr kumimoji="0" lang="ja-JP" altLang="en-US" sz="12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標準化の目的</a:t>
            </a:r>
            <a:endParaRPr kumimoji="0" lang="en-US" altLang="ja-JP" sz="12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171450" marR="0" lvl="0" indent="-171450"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（例）○○等の製品を国際展開するための標準化を実施</a:t>
            </a:r>
            <a:endParaRPr kumimoji="0" lang="en-US" altLang="ja-JP"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171450" marR="0" lvl="0" indent="-171450"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（例）他の無線業務との共用検討を行う際などへの活用に貢献</a:t>
            </a:r>
            <a:endParaRPr kumimoji="0" lang="en-US" altLang="ja-JP"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84" name="ホームベース 15">
            <a:extLst>
              <a:ext uri="{FF2B5EF4-FFF2-40B4-BE49-F238E27FC236}">
                <a16:creationId xmlns:a16="http://schemas.microsoft.com/office/drawing/2014/main" id="{7554C1C2-23A3-4DD1-9527-F0553C2A2765}"/>
              </a:ext>
            </a:extLst>
          </p:cNvPr>
          <p:cNvSpPr/>
          <p:nvPr/>
        </p:nvSpPr>
        <p:spPr bwMode="auto">
          <a:xfrm>
            <a:off x="1568624" y="5575843"/>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IEEE 8XX.XX</a:t>
            </a:r>
          </a:p>
        </p:txBody>
      </p:sp>
      <p:sp>
        <p:nvSpPr>
          <p:cNvPr id="85" name="ホームベース 15">
            <a:extLst>
              <a:ext uri="{FF2B5EF4-FFF2-40B4-BE49-F238E27FC236}">
                <a16:creationId xmlns:a16="http://schemas.microsoft.com/office/drawing/2014/main" id="{C69CB57A-DA53-44A4-885C-4A7F065A83E3}"/>
              </a:ext>
            </a:extLst>
          </p:cNvPr>
          <p:cNvSpPr/>
          <p:nvPr/>
        </p:nvSpPr>
        <p:spPr bwMode="auto">
          <a:xfrm>
            <a:off x="1557223" y="6011438"/>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3GPP RAN/SA/CT</a:t>
            </a:r>
          </a:p>
        </p:txBody>
      </p:sp>
      <p:sp>
        <p:nvSpPr>
          <p:cNvPr id="86" name="ホームベース 15">
            <a:extLst>
              <a:ext uri="{FF2B5EF4-FFF2-40B4-BE49-F238E27FC236}">
                <a16:creationId xmlns:a16="http://schemas.microsoft.com/office/drawing/2014/main" id="{3F51AFD9-EB6C-47D0-8DF5-C9A12AF0B147}"/>
              </a:ext>
            </a:extLst>
          </p:cNvPr>
          <p:cNvSpPr/>
          <p:nvPr/>
        </p:nvSpPr>
        <p:spPr bwMode="auto">
          <a:xfrm>
            <a:off x="1564039" y="6448163"/>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ctr"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IETF/IRTF</a:t>
            </a:r>
          </a:p>
        </p:txBody>
      </p:sp>
      <p:sp>
        <p:nvSpPr>
          <p:cNvPr id="87" name="テキスト ボックス 86">
            <a:extLst>
              <a:ext uri="{FF2B5EF4-FFF2-40B4-BE49-F238E27FC236}">
                <a16:creationId xmlns:a16="http://schemas.microsoft.com/office/drawing/2014/main" id="{58A2F2B0-EFCB-4349-9546-BE35CDB146A4}"/>
              </a:ext>
            </a:extLst>
          </p:cNvPr>
          <p:cNvSpPr txBox="1"/>
          <p:nvPr/>
        </p:nvSpPr>
        <p:spPr>
          <a:xfrm>
            <a:off x="647950" y="5150172"/>
            <a:ext cx="944451" cy="369332"/>
          </a:xfrm>
          <a:prstGeom prst="rect">
            <a:avLst/>
          </a:prstGeom>
          <a:noFill/>
        </p:spPr>
        <p:txBody>
          <a:bodyPr wrap="square" lIns="0" tIns="0" rIns="0" bIns="0" rtlCol="0">
            <a:spAutoFit/>
          </a:bodyPr>
          <a:lstStyle/>
          <a:p>
            <a:pPr fontAlgn="auto">
              <a:spcBef>
                <a:spcPts val="0"/>
              </a:spcBef>
              <a:spcAft>
                <a:spcPts val="0"/>
              </a:spcAft>
            </a:pPr>
            <a:r>
              <a:rPr lang="en-US" altLang="ja-JP" sz="1200" dirty="0">
                <a:solidFill>
                  <a:prstClr val="black"/>
                </a:solidFill>
                <a:latin typeface="HG丸ｺﾞｼｯｸM-PRO" panose="020F0600000000000000" pitchFamily="50" charset="-128"/>
                <a:ea typeface="HG丸ｺﾞｼｯｸM-PRO" panose="020F0600000000000000" pitchFamily="50" charset="-128"/>
              </a:rPr>
              <a:t>(</a:t>
            </a:r>
            <a:r>
              <a:rPr lang="ja-JP" altLang="en-US" sz="1200" dirty="0">
                <a:solidFill>
                  <a:prstClr val="black"/>
                </a:solidFill>
                <a:latin typeface="HG丸ｺﾞｼｯｸM-PRO" panose="020F0600000000000000" pitchFamily="50" charset="-128"/>
                <a:ea typeface="HG丸ｺﾞｼｯｸM-PRO" panose="020F0600000000000000" pitchFamily="50" charset="-128"/>
              </a:rPr>
              <a:t>他の標準化機関の例）</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p:txBody>
      </p:sp>
      <p:sp>
        <p:nvSpPr>
          <p:cNvPr id="88" name="ホームベース 15">
            <a:extLst>
              <a:ext uri="{FF2B5EF4-FFF2-40B4-BE49-F238E27FC236}">
                <a16:creationId xmlns:a16="http://schemas.microsoft.com/office/drawing/2014/main" id="{BF5D5D03-7374-464F-AB25-5BB289FA6AFE}"/>
              </a:ext>
            </a:extLst>
          </p:cNvPr>
          <p:cNvSpPr/>
          <p:nvPr/>
        </p:nvSpPr>
        <p:spPr bwMode="auto">
          <a:xfrm>
            <a:off x="1564039" y="3808388"/>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WWRF/</a:t>
            </a:r>
            <a:r>
              <a:rPr lang="ja-JP" altLang="en-US" sz="1400" dirty="0">
                <a:solidFill>
                  <a:prstClr val="black"/>
                </a:solidFill>
                <a:latin typeface="HG丸ｺﾞｼｯｸM-PRO" panose="020F0600000000000000" pitchFamily="50" charset="-128"/>
                <a:ea typeface="HG丸ｺﾞｼｯｸM-PRO" panose="020F0600000000000000" pitchFamily="50" charset="-128"/>
              </a:rPr>
              <a:t>関連のフォーラム等</a:t>
            </a:r>
            <a:endParaRPr lang="en-US" altLang="ja-JP" sz="1400" dirty="0">
              <a:solidFill>
                <a:prstClr val="black"/>
              </a:solidFill>
              <a:latin typeface="HG丸ｺﾞｼｯｸM-PRO" panose="020F0600000000000000" pitchFamily="50" charset="-128"/>
              <a:ea typeface="HG丸ｺﾞｼｯｸM-PRO" panose="020F0600000000000000" pitchFamily="50" charset="-128"/>
            </a:endParaRPr>
          </a:p>
        </p:txBody>
      </p:sp>
      <p:sp>
        <p:nvSpPr>
          <p:cNvPr id="89" name="テキスト ボックス 88">
            <a:extLst>
              <a:ext uri="{FF2B5EF4-FFF2-40B4-BE49-F238E27FC236}">
                <a16:creationId xmlns:a16="http://schemas.microsoft.com/office/drawing/2014/main" id="{5D4B8C1E-ABCC-4A33-82B4-897C3EA8A40B}"/>
              </a:ext>
            </a:extLst>
          </p:cNvPr>
          <p:cNvSpPr txBox="1"/>
          <p:nvPr/>
        </p:nvSpPr>
        <p:spPr>
          <a:xfrm>
            <a:off x="1947133" y="2486801"/>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39</a:t>
            </a:r>
          </a:p>
        </p:txBody>
      </p:sp>
      <p:sp>
        <p:nvSpPr>
          <p:cNvPr id="90" name="テキスト ボックス 89">
            <a:extLst>
              <a:ext uri="{FF2B5EF4-FFF2-40B4-BE49-F238E27FC236}">
                <a16:creationId xmlns:a16="http://schemas.microsoft.com/office/drawing/2014/main" id="{E25A8E16-3275-451E-B72F-77A6D59A43CD}"/>
              </a:ext>
            </a:extLst>
          </p:cNvPr>
          <p:cNvSpPr txBox="1"/>
          <p:nvPr/>
        </p:nvSpPr>
        <p:spPr>
          <a:xfrm>
            <a:off x="2450128" y="2486801"/>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40</a:t>
            </a:r>
          </a:p>
        </p:txBody>
      </p:sp>
      <p:sp>
        <p:nvSpPr>
          <p:cNvPr id="91" name="テキスト ボックス 90">
            <a:extLst>
              <a:ext uri="{FF2B5EF4-FFF2-40B4-BE49-F238E27FC236}">
                <a16:creationId xmlns:a16="http://schemas.microsoft.com/office/drawing/2014/main" id="{64E62176-1A09-4677-B524-A2CF32E2B8FC}"/>
              </a:ext>
            </a:extLst>
          </p:cNvPr>
          <p:cNvSpPr txBox="1"/>
          <p:nvPr/>
        </p:nvSpPr>
        <p:spPr>
          <a:xfrm>
            <a:off x="2904982" y="2487089"/>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41</a:t>
            </a:r>
          </a:p>
        </p:txBody>
      </p:sp>
      <p:sp>
        <p:nvSpPr>
          <p:cNvPr id="92" name="テキスト ボックス 91">
            <a:extLst>
              <a:ext uri="{FF2B5EF4-FFF2-40B4-BE49-F238E27FC236}">
                <a16:creationId xmlns:a16="http://schemas.microsoft.com/office/drawing/2014/main" id="{1D534A7A-6F90-4231-8C5E-A6FEC9263016}"/>
              </a:ext>
            </a:extLst>
          </p:cNvPr>
          <p:cNvSpPr txBox="1"/>
          <p:nvPr/>
        </p:nvSpPr>
        <p:spPr>
          <a:xfrm>
            <a:off x="3368824" y="2486513"/>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42</a:t>
            </a:r>
          </a:p>
        </p:txBody>
      </p:sp>
      <p:sp>
        <p:nvSpPr>
          <p:cNvPr id="93" name="テキスト ボックス 92">
            <a:extLst>
              <a:ext uri="{FF2B5EF4-FFF2-40B4-BE49-F238E27FC236}">
                <a16:creationId xmlns:a16="http://schemas.microsoft.com/office/drawing/2014/main" id="{7ABC2F43-A732-44C5-8D18-0953E80EBFDA}"/>
              </a:ext>
            </a:extLst>
          </p:cNvPr>
          <p:cNvSpPr txBox="1"/>
          <p:nvPr/>
        </p:nvSpPr>
        <p:spPr>
          <a:xfrm>
            <a:off x="3846592" y="2486513"/>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43</a:t>
            </a:r>
          </a:p>
        </p:txBody>
      </p:sp>
      <p:sp>
        <p:nvSpPr>
          <p:cNvPr id="94" name="テキスト ボックス 93">
            <a:extLst>
              <a:ext uri="{FF2B5EF4-FFF2-40B4-BE49-F238E27FC236}">
                <a16:creationId xmlns:a16="http://schemas.microsoft.com/office/drawing/2014/main" id="{E40CA202-1A61-4EAF-AD64-2903A1A1E50E}"/>
              </a:ext>
            </a:extLst>
          </p:cNvPr>
          <p:cNvSpPr txBox="1"/>
          <p:nvPr/>
        </p:nvSpPr>
        <p:spPr>
          <a:xfrm>
            <a:off x="1411332" y="1888755"/>
            <a:ext cx="1861914" cy="184666"/>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将来技術トレンド調査</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cxnSp>
        <p:nvCxnSpPr>
          <p:cNvPr id="95" name="直線矢印コネクタ 94">
            <a:extLst>
              <a:ext uri="{FF2B5EF4-FFF2-40B4-BE49-F238E27FC236}">
                <a16:creationId xmlns:a16="http://schemas.microsoft.com/office/drawing/2014/main" id="{CA69591D-DB47-4F2B-A924-3FD0409231FD}"/>
              </a:ext>
            </a:extLst>
          </p:cNvPr>
          <p:cNvCxnSpPr>
            <a:cxnSpLocks/>
          </p:cNvCxnSpPr>
          <p:nvPr/>
        </p:nvCxnSpPr>
        <p:spPr bwMode="auto">
          <a:xfrm>
            <a:off x="2273463" y="2405970"/>
            <a:ext cx="2319497" cy="0"/>
          </a:xfrm>
          <a:prstGeom prst="straightConnector1">
            <a:avLst/>
          </a:prstGeom>
          <a:noFill/>
          <a:ln w="76200" cap="flat" cmpd="sng" algn="ctr">
            <a:solidFill>
              <a:srgbClr val="FF0000"/>
            </a:solidFill>
            <a:prstDash val="solid"/>
            <a:round/>
            <a:headEnd type="none" w="med" len="med"/>
            <a:tailEnd type="triangle"/>
          </a:ln>
          <a:effectLst/>
        </p:spPr>
      </p:cxnSp>
      <p:sp>
        <p:nvSpPr>
          <p:cNvPr id="96" name="テキスト ボックス 95">
            <a:extLst>
              <a:ext uri="{FF2B5EF4-FFF2-40B4-BE49-F238E27FC236}">
                <a16:creationId xmlns:a16="http://schemas.microsoft.com/office/drawing/2014/main" id="{67E0CEA1-8968-4AC4-AE12-5BBB684C628D}"/>
              </a:ext>
            </a:extLst>
          </p:cNvPr>
          <p:cNvSpPr txBox="1"/>
          <p:nvPr/>
        </p:nvSpPr>
        <p:spPr>
          <a:xfrm>
            <a:off x="1814822" y="2174806"/>
            <a:ext cx="1425547" cy="184666"/>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ビジョン勧告</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97" name="テキスト ボックス 96">
            <a:extLst>
              <a:ext uri="{FF2B5EF4-FFF2-40B4-BE49-F238E27FC236}">
                <a16:creationId xmlns:a16="http://schemas.microsoft.com/office/drawing/2014/main" id="{A78AE7C6-9C96-4A1B-8653-1FA103C708A4}"/>
              </a:ext>
            </a:extLst>
          </p:cNvPr>
          <p:cNvSpPr txBox="1"/>
          <p:nvPr/>
        </p:nvSpPr>
        <p:spPr>
          <a:xfrm>
            <a:off x="4265497" y="2496686"/>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44</a:t>
            </a:r>
          </a:p>
        </p:txBody>
      </p:sp>
      <p:sp>
        <p:nvSpPr>
          <p:cNvPr id="98" name="テキスト ボックス 97">
            <a:extLst>
              <a:ext uri="{FF2B5EF4-FFF2-40B4-BE49-F238E27FC236}">
                <a16:creationId xmlns:a16="http://schemas.microsoft.com/office/drawing/2014/main" id="{0D3D9294-5965-4CD5-861E-C598E3C142C3}"/>
              </a:ext>
            </a:extLst>
          </p:cNvPr>
          <p:cNvSpPr txBox="1"/>
          <p:nvPr/>
        </p:nvSpPr>
        <p:spPr>
          <a:xfrm>
            <a:off x="4788022" y="2496110"/>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45</a:t>
            </a:r>
          </a:p>
        </p:txBody>
      </p:sp>
      <p:sp>
        <p:nvSpPr>
          <p:cNvPr id="99" name="テキスト ボックス 98">
            <a:extLst>
              <a:ext uri="{FF2B5EF4-FFF2-40B4-BE49-F238E27FC236}">
                <a16:creationId xmlns:a16="http://schemas.microsoft.com/office/drawing/2014/main" id="{207723E7-66F1-4F3F-86C3-12A9D40092A6}"/>
              </a:ext>
            </a:extLst>
          </p:cNvPr>
          <p:cNvSpPr txBox="1"/>
          <p:nvPr/>
        </p:nvSpPr>
        <p:spPr>
          <a:xfrm>
            <a:off x="5291017" y="2496110"/>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46</a:t>
            </a:r>
          </a:p>
        </p:txBody>
      </p:sp>
      <p:sp>
        <p:nvSpPr>
          <p:cNvPr id="100" name="テキスト ボックス 99">
            <a:extLst>
              <a:ext uri="{FF2B5EF4-FFF2-40B4-BE49-F238E27FC236}">
                <a16:creationId xmlns:a16="http://schemas.microsoft.com/office/drawing/2014/main" id="{BCAA817E-59CA-4CA9-832F-8DAFC25D3287}"/>
              </a:ext>
            </a:extLst>
          </p:cNvPr>
          <p:cNvSpPr txBox="1"/>
          <p:nvPr/>
        </p:nvSpPr>
        <p:spPr>
          <a:xfrm>
            <a:off x="5745871" y="2496398"/>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47</a:t>
            </a:r>
          </a:p>
        </p:txBody>
      </p:sp>
      <p:sp>
        <p:nvSpPr>
          <p:cNvPr id="101" name="テキスト ボックス 100">
            <a:extLst>
              <a:ext uri="{FF2B5EF4-FFF2-40B4-BE49-F238E27FC236}">
                <a16:creationId xmlns:a16="http://schemas.microsoft.com/office/drawing/2014/main" id="{07A5C4FA-2877-4904-9233-1F5EF7B8B017}"/>
              </a:ext>
            </a:extLst>
          </p:cNvPr>
          <p:cNvSpPr txBox="1"/>
          <p:nvPr/>
        </p:nvSpPr>
        <p:spPr>
          <a:xfrm>
            <a:off x="6209713" y="2495822"/>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48</a:t>
            </a:r>
          </a:p>
        </p:txBody>
      </p:sp>
      <p:sp>
        <p:nvSpPr>
          <p:cNvPr id="102" name="テキスト ボックス 101">
            <a:extLst>
              <a:ext uri="{FF2B5EF4-FFF2-40B4-BE49-F238E27FC236}">
                <a16:creationId xmlns:a16="http://schemas.microsoft.com/office/drawing/2014/main" id="{0AF28743-9810-4A68-8E61-F0E1478B0327}"/>
              </a:ext>
            </a:extLst>
          </p:cNvPr>
          <p:cNvSpPr txBox="1"/>
          <p:nvPr/>
        </p:nvSpPr>
        <p:spPr>
          <a:xfrm>
            <a:off x="6687481" y="2495822"/>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49</a:t>
            </a:r>
          </a:p>
        </p:txBody>
      </p:sp>
      <p:cxnSp>
        <p:nvCxnSpPr>
          <p:cNvPr id="103" name="直線矢印コネクタ 102">
            <a:extLst>
              <a:ext uri="{FF2B5EF4-FFF2-40B4-BE49-F238E27FC236}">
                <a16:creationId xmlns:a16="http://schemas.microsoft.com/office/drawing/2014/main" id="{5B8687A1-F69F-4410-8DBF-3F118EE67C32}"/>
              </a:ext>
            </a:extLst>
          </p:cNvPr>
          <p:cNvCxnSpPr>
            <a:cxnSpLocks/>
          </p:cNvCxnSpPr>
          <p:nvPr/>
        </p:nvCxnSpPr>
        <p:spPr bwMode="auto">
          <a:xfrm>
            <a:off x="5607481" y="2422366"/>
            <a:ext cx="1289735" cy="0"/>
          </a:xfrm>
          <a:prstGeom prst="straightConnector1">
            <a:avLst/>
          </a:prstGeom>
          <a:noFill/>
          <a:ln w="76200" cap="flat" cmpd="sng" algn="ctr">
            <a:solidFill>
              <a:srgbClr val="FF0000"/>
            </a:solidFill>
            <a:prstDash val="sysDot"/>
            <a:round/>
            <a:headEnd type="none" w="med" len="med"/>
            <a:tailEnd type="triangle"/>
          </a:ln>
          <a:effectLst/>
        </p:spPr>
      </p:cxnSp>
      <p:sp>
        <p:nvSpPr>
          <p:cNvPr id="104" name="テキスト ボックス 103">
            <a:extLst>
              <a:ext uri="{FF2B5EF4-FFF2-40B4-BE49-F238E27FC236}">
                <a16:creationId xmlns:a16="http://schemas.microsoft.com/office/drawing/2014/main" id="{02A5E2B4-D8F2-4D16-9214-231720CAAD17}"/>
              </a:ext>
            </a:extLst>
          </p:cNvPr>
          <p:cNvSpPr txBox="1"/>
          <p:nvPr/>
        </p:nvSpPr>
        <p:spPr>
          <a:xfrm>
            <a:off x="5396838" y="2157134"/>
            <a:ext cx="1425547" cy="184666"/>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技術性能要件</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105" name="吹き出し: 角を丸めた四角形 104">
            <a:extLst>
              <a:ext uri="{FF2B5EF4-FFF2-40B4-BE49-F238E27FC236}">
                <a16:creationId xmlns:a16="http://schemas.microsoft.com/office/drawing/2014/main" id="{28D6B645-94A7-468D-AD8F-97DF1A81CBC7}"/>
              </a:ext>
            </a:extLst>
          </p:cNvPr>
          <p:cNvSpPr/>
          <p:nvPr/>
        </p:nvSpPr>
        <p:spPr bwMode="auto">
          <a:xfrm>
            <a:off x="1748836" y="3010746"/>
            <a:ext cx="3691846" cy="495595"/>
          </a:xfrm>
          <a:prstGeom prst="wedgeRoundRectCallout">
            <a:avLst>
              <a:gd name="adj1" fmla="val -2665"/>
              <a:gd name="adj2" fmla="val -69954"/>
              <a:gd name="adj3" fmla="val 16667"/>
            </a:avLst>
          </a:prstGeom>
          <a:solidFill>
            <a:sysClr val="window" lastClr="FFFFFF"/>
          </a:solidFill>
          <a:ln w="12700" cap="flat" cmpd="sng" algn="ctr">
            <a:solidFill>
              <a:sysClr val="windowText" lastClr="000000"/>
            </a:solidFill>
            <a:prstDash val="soli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marL="0" marR="0" lvl="0" indent="0" defTabSz="93345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（例）将来技術トレンド調査及びビジョン勧告について当該技術が含まれるか確認。ない場合は日本寄文またはセクターメンバー寄書として提案</a:t>
            </a:r>
          </a:p>
        </p:txBody>
      </p:sp>
      <p:cxnSp>
        <p:nvCxnSpPr>
          <p:cNvPr id="106" name="直線矢印コネクタ 105">
            <a:extLst>
              <a:ext uri="{FF2B5EF4-FFF2-40B4-BE49-F238E27FC236}">
                <a16:creationId xmlns:a16="http://schemas.microsoft.com/office/drawing/2014/main" id="{93EAA690-73A6-4F54-826F-72D4A7007F45}"/>
              </a:ext>
            </a:extLst>
          </p:cNvPr>
          <p:cNvCxnSpPr>
            <a:cxnSpLocks/>
          </p:cNvCxnSpPr>
          <p:nvPr/>
        </p:nvCxnSpPr>
        <p:spPr bwMode="auto">
          <a:xfrm>
            <a:off x="1592401" y="2119919"/>
            <a:ext cx="1080000" cy="0"/>
          </a:xfrm>
          <a:prstGeom prst="straightConnector1">
            <a:avLst/>
          </a:prstGeom>
          <a:noFill/>
          <a:ln w="76200" cap="flat" cmpd="sng" algn="ctr">
            <a:solidFill>
              <a:srgbClr val="FF0000"/>
            </a:solidFill>
            <a:prstDash val="sysDot"/>
            <a:round/>
            <a:headEnd type="none" w="med" len="med"/>
            <a:tailEnd type="none"/>
          </a:ln>
          <a:effectLst/>
        </p:spPr>
      </p:cxnSp>
      <p:cxnSp>
        <p:nvCxnSpPr>
          <p:cNvPr id="107" name="直線矢印コネクタ 106">
            <a:extLst>
              <a:ext uri="{FF2B5EF4-FFF2-40B4-BE49-F238E27FC236}">
                <a16:creationId xmlns:a16="http://schemas.microsoft.com/office/drawing/2014/main" id="{F3972492-A343-425D-B2C4-1C9D6F87EE9A}"/>
              </a:ext>
            </a:extLst>
          </p:cNvPr>
          <p:cNvCxnSpPr>
            <a:cxnSpLocks/>
          </p:cNvCxnSpPr>
          <p:nvPr/>
        </p:nvCxnSpPr>
        <p:spPr bwMode="auto">
          <a:xfrm>
            <a:off x="1814822" y="2405970"/>
            <a:ext cx="837423" cy="0"/>
          </a:xfrm>
          <a:prstGeom prst="straightConnector1">
            <a:avLst/>
          </a:prstGeom>
          <a:noFill/>
          <a:ln w="76200" cap="flat" cmpd="sng" algn="ctr">
            <a:solidFill>
              <a:srgbClr val="FF0000"/>
            </a:solidFill>
            <a:prstDash val="sysDot"/>
            <a:round/>
            <a:headEnd type="none" w="med" len="med"/>
            <a:tailEnd type="none"/>
          </a:ln>
          <a:effectLst/>
        </p:spPr>
      </p:cxnSp>
      <p:sp>
        <p:nvSpPr>
          <p:cNvPr id="108" name="吹き出し: 角を丸めた四角形 107">
            <a:extLst>
              <a:ext uri="{FF2B5EF4-FFF2-40B4-BE49-F238E27FC236}">
                <a16:creationId xmlns:a16="http://schemas.microsoft.com/office/drawing/2014/main" id="{E1B35DDA-FDA5-43D0-8FAA-8A25B554A90A}"/>
              </a:ext>
            </a:extLst>
          </p:cNvPr>
          <p:cNvSpPr/>
          <p:nvPr/>
        </p:nvSpPr>
        <p:spPr bwMode="auto">
          <a:xfrm>
            <a:off x="1714948" y="4579754"/>
            <a:ext cx="3725734" cy="382158"/>
          </a:xfrm>
          <a:prstGeom prst="wedgeRoundRectCallout">
            <a:avLst>
              <a:gd name="adj1" fmla="val -11051"/>
              <a:gd name="adj2" fmla="val -69954"/>
              <a:gd name="adj3" fmla="val 16667"/>
            </a:avLst>
          </a:prstGeom>
          <a:solidFill>
            <a:sysClr val="window" lastClr="FFFFFF"/>
          </a:solidFill>
          <a:ln w="12700" cap="flat" cmpd="sng" algn="ctr">
            <a:solidFill>
              <a:sysClr val="windowText" lastClr="000000"/>
            </a:solidFill>
            <a:prstDash val="soli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marL="0" marR="0" lvl="0" indent="0" defTabSz="93345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（例）○○フォーラムにおける関連技術の理解と、製品化等におけるパートナー形成を見据えた参加を行う。</a:t>
            </a:r>
          </a:p>
        </p:txBody>
      </p:sp>
      <p:sp>
        <p:nvSpPr>
          <p:cNvPr id="109" name="吹き出し: 角を丸めた四角形 108">
            <a:extLst>
              <a:ext uri="{FF2B5EF4-FFF2-40B4-BE49-F238E27FC236}">
                <a16:creationId xmlns:a16="http://schemas.microsoft.com/office/drawing/2014/main" id="{1CBB3DAE-D882-487B-91DF-8318F4F531DA}"/>
              </a:ext>
            </a:extLst>
          </p:cNvPr>
          <p:cNvSpPr/>
          <p:nvPr/>
        </p:nvSpPr>
        <p:spPr bwMode="auto">
          <a:xfrm>
            <a:off x="5877098" y="3015458"/>
            <a:ext cx="3017520" cy="358803"/>
          </a:xfrm>
          <a:prstGeom prst="wedgeRoundRectCallout">
            <a:avLst>
              <a:gd name="adj1" fmla="val -70661"/>
              <a:gd name="adj2" fmla="val -78851"/>
              <a:gd name="adj3" fmla="val 16667"/>
            </a:avLst>
          </a:prstGeom>
          <a:solidFill>
            <a:sysClr val="window" lastClr="FFFFFF"/>
          </a:solidFill>
          <a:ln w="12700" cap="flat" cmpd="sng" algn="ctr">
            <a:solidFill>
              <a:sysClr val="windowText" lastClr="000000"/>
            </a:solidFill>
            <a:prstDash val="soli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marL="0" marR="0" lvl="0" indent="0" defTabSz="93345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（例）将来技術トレンド調査報告、ビジョン勧告原案に対して、必要なマテリアルを寄与文書等で入力</a:t>
            </a:r>
          </a:p>
        </p:txBody>
      </p:sp>
      <p:sp>
        <p:nvSpPr>
          <p:cNvPr id="110" name="テキスト ボックス 109">
            <a:extLst>
              <a:ext uri="{FF2B5EF4-FFF2-40B4-BE49-F238E27FC236}">
                <a16:creationId xmlns:a16="http://schemas.microsoft.com/office/drawing/2014/main" id="{51418E68-4ACC-4E75-B25D-1122D71B9CA1}"/>
              </a:ext>
            </a:extLst>
          </p:cNvPr>
          <p:cNvSpPr txBox="1"/>
          <p:nvPr/>
        </p:nvSpPr>
        <p:spPr>
          <a:xfrm>
            <a:off x="2830136" y="4307238"/>
            <a:ext cx="652660" cy="184666"/>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111" name="Text Box 114">
            <a:extLst>
              <a:ext uri="{FF2B5EF4-FFF2-40B4-BE49-F238E27FC236}">
                <a16:creationId xmlns:a16="http://schemas.microsoft.com/office/drawing/2014/main" id="{CE69666D-13C7-4D91-95F4-A0A5A61BDDCA}"/>
              </a:ext>
            </a:extLst>
          </p:cNvPr>
          <p:cNvSpPr txBox="1">
            <a:spLocks noChangeArrowheads="1"/>
          </p:cNvSpPr>
          <p:nvPr/>
        </p:nvSpPr>
        <p:spPr bwMode="auto">
          <a:xfrm>
            <a:off x="8601358" y="93781"/>
            <a:ext cx="1217612" cy="18466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5875">
                <a:solidFill>
                  <a:srgbClr val="000000"/>
                </a:solidFill>
                <a:miter lim="800000"/>
                <a:headEnd/>
                <a:tailEnd/>
              </a14:hiddenLine>
            </a:ext>
          </a:extLst>
        </p:spPr>
        <p:txBody>
          <a:bodyPr lIns="0" tIns="0" rIns="0" bIns="0">
            <a:sp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algn="r" eaLnBrk="1" fontAlgn="auto" hangingPunct="1">
              <a:spcBef>
                <a:spcPts val="0"/>
              </a:spcBef>
              <a:spcAft>
                <a:spcPts val="0"/>
              </a:spcAft>
              <a:buFontTx/>
              <a:buNone/>
            </a:pPr>
            <a:r>
              <a:rPr lang="ja-JP" altLang="en-US" sz="1200" dirty="0">
                <a:solidFill>
                  <a:prstClr val="black"/>
                </a:solidFill>
                <a:latin typeface="HG丸ｺﾞｼｯｸM-PRO" pitchFamily="50" charset="-128"/>
                <a:ea typeface="HG丸ｺﾞｼｯｸM-PRO" pitchFamily="50" charset="-128"/>
              </a:rPr>
              <a:t>別紙</a:t>
            </a:r>
            <a:r>
              <a:rPr lang="en-US" altLang="ja-JP" sz="1200" dirty="0">
                <a:solidFill>
                  <a:prstClr val="black"/>
                </a:solidFill>
                <a:latin typeface="HG丸ｺﾞｼｯｸM-PRO" pitchFamily="50" charset="-128"/>
                <a:ea typeface="HG丸ｺﾞｼｯｸM-PRO" pitchFamily="50" charset="-128"/>
              </a:rPr>
              <a:t>9</a:t>
            </a:r>
            <a:endParaRPr lang="ja-JP" altLang="en-US" sz="1200" dirty="0">
              <a:solidFill>
                <a:prstClr val="black"/>
              </a:solidFill>
              <a:latin typeface="HG丸ｺﾞｼｯｸM-PRO" pitchFamily="50" charset="-128"/>
              <a:ea typeface="HG丸ｺﾞｼｯｸM-PRO" pitchFamily="50" charset="-128"/>
            </a:endParaRPr>
          </a:p>
        </p:txBody>
      </p:sp>
      <p:sp>
        <p:nvSpPr>
          <p:cNvPr id="112" name="Text Box 119">
            <a:extLst>
              <a:ext uri="{FF2B5EF4-FFF2-40B4-BE49-F238E27FC236}">
                <a16:creationId xmlns:a16="http://schemas.microsoft.com/office/drawing/2014/main" id="{7459BE78-104C-4711-A78B-E2AF8B1A515D}"/>
              </a:ext>
            </a:extLst>
          </p:cNvPr>
          <p:cNvSpPr>
            <a:spLocks noChangeArrowheads="1"/>
          </p:cNvSpPr>
          <p:nvPr/>
        </p:nvSpPr>
        <p:spPr bwMode="auto">
          <a:xfrm>
            <a:off x="1947134" y="62817"/>
            <a:ext cx="2074350" cy="402374"/>
          </a:xfrm>
          <a:prstGeom prst="wedgeRectCallout">
            <a:avLst>
              <a:gd name="adj1" fmla="val -76809"/>
              <a:gd name="adj2" fmla="val 13237"/>
            </a:avLst>
          </a:prstGeom>
          <a:noFill/>
          <a:ln w="158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lIns="36000" tIns="36000" rIns="36000" bIns="36000">
            <a:no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r>
              <a:rPr lang="ja-JP" altLang="en-US" sz="1100" dirty="0">
                <a:solidFill>
                  <a:srgbClr val="FF0000"/>
                </a:solidFill>
                <a:latin typeface="HG丸ｺﾞｼｯｸM-PRO" panose="020F0600000000000000" pitchFamily="50" charset="-128"/>
                <a:ea typeface="HG丸ｺﾞｼｯｸM-PRO" panose="020F0600000000000000" pitchFamily="50" charset="-128"/>
              </a:rPr>
              <a:t>・提案課題名称（提案書の表紙に記載）を記入してください。</a:t>
            </a:r>
            <a:endParaRPr lang="en-US" altLang="ja-JP" sz="11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113" name="Text Box 119">
            <a:extLst>
              <a:ext uri="{FF2B5EF4-FFF2-40B4-BE49-F238E27FC236}">
                <a16:creationId xmlns:a16="http://schemas.microsoft.com/office/drawing/2014/main" id="{D2FD8E99-9F43-41E7-97B0-E7D7941EC106}"/>
              </a:ext>
            </a:extLst>
          </p:cNvPr>
          <p:cNvSpPr>
            <a:spLocks noChangeArrowheads="1"/>
          </p:cNvSpPr>
          <p:nvPr/>
        </p:nvSpPr>
        <p:spPr bwMode="auto">
          <a:xfrm>
            <a:off x="5291017" y="420308"/>
            <a:ext cx="4060203" cy="242427"/>
          </a:xfrm>
          <a:prstGeom prst="wedgeRectCallout">
            <a:avLst>
              <a:gd name="adj1" fmla="val -79145"/>
              <a:gd name="adj2" fmla="val 7120"/>
            </a:avLst>
          </a:prstGeom>
          <a:noFill/>
          <a:ln w="15875">
            <a:solidFill>
              <a:srgbClr val="FF0000"/>
            </a:solidFill>
            <a:miter lim="800000"/>
            <a:headEnd/>
            <a:tailEnd/>
          </a:ln>
          <a:extLst>
            <a:ext uri="{909E8E84-426E-40DD-AFC4-6F175D3DCCD1}">
              <a14:hiddenFill xmlns:a14="http://schemas.microsoft.com/office/drawing/2010/main">
                <a:solidFill>
                  <a:srgbClr val="FFFFFF"/>
                </a:solidFill>
              </a14:hiddenFill>
            </a:ext>
          </a:extLst>
        </p:spPr>
        <p:txBody>
          <a:bodyPr wrap="square" lIns="36000" tIns="36000" rIns="36000" bIns="36000">
            <a:noAutofit/>
          </a:bodyPr>
          <a:lstStyle>
            <a:lvl1pPr eaLnBrk="0" hangingPunct="0">
              <a:buChar char="•"/>
              <a:defRPr kumimoji="1" sz="3200">
                <a:solidFill>
                  <a:schemeClr val="tx1"/>
                </a:solidFill>
                <a:latin typeface="Times New Roman" pitchFamily="18" charset="0"/>
                <a:ea typeface="ＭＳ Ｐゴシック" pitchFamily="50" charset="-128"/>
              </a:defRPr>
            </a:lvl1pPr>
            <a:lvl2pPr marL="742950" indent="-285750" eaLnBrk="0" hangingPunct="0">
              <a:buChar char="–"/>
              <a:defRPr kumimoji="1" sz="2800">
                <a:solidFill>
                  <a:schemeClr val="tx1"/>
                </a:solidFill>
                <a:latin typeface="Times New Roman" pitchFamily="18" charset="0"/>
                <a:ea typeface="ＭＳ Ｐゴシック" pitchFamily="50" charset="-128"/>
              </a:defRPr>
            </a:lvl2pPr>
            <a:lvl3pPr marL="1143000" indent="-228600" eaLnBrk="0" hangingPunct="0">
              <a:buChar char="•"/>
              <a:defRPr kumimoji="1" sz="2400">
                <a:solidFill>
                  <a:schemeClr val="tx1"/>
                </a:solidFill>
                <a:latin typeface="Times New Roman" pitchFamily="18" charset="0"/>
                <a:ea typeface="ＭＳ Ｐゴシック" pitchFamily="50" charset="-128"/>
              </a:defRPr>
            </a:lvl3pPr>
            <a:lvl4pPr marL="1600200" indent="-228600" eaLnBrk="0" hangingPunct="0">
              <a:buChar char="–"/>
              <a:defRPr kumimoji="1" sz="2000">
                <a:solidFill>
                  <a:schemeClr val="tx1"/>
                </a:solidFill>
                <a:latin typeface="Times New Roman" pitchFamily="18" charset="0"/>
                <a:ea typeface="ＭＳ Ｐゴシック" pitchFamily="50" charset="-128"/>
              </a:defRPr>
            </a:lvl4pPr>
            <a:lvl5pPr marL="2057400" indent="-228600" eaLnBrk="0" hangingPunct="0">
              <a:buChar char="»"/>
              <a:defRPr kumimoji="1" sz="2000">
                <a:solidFill>
                  <a:schemeClr val="tx1"/>
                </a:solidFill>
                <a:latin typeface="Times New Roman" pitchFamily="18" charset="0"/>
                <a:ea typeface="ＭＳ Ｐゴシック" pitchFamily="50" charset="-128"/>
              </a:defRPr>
            </a:lvl5pPr>
            <a:lvl6pPr marL="25146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6pPr>
            <a:lvl7pPr marL="29718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7pPr>
            <a:lvl8pPr marL="34290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8pPr>
            <a:lvl9pPr marL="3886200" indent="-228600" eaLnBrk="0" fontAlgn="base" hangingPunct="0">
              <a:spcBef>
                <a:spcPct val="20000"/>
              </a:spcBef>
              <a:spcAft>
                <a:spcPct val="0"/>
              </a:spcAft>
              <a:buChar char="»"/>
              <a:defRPr kumimoji="1" sz="2000">
                <a:solidFill>
                  <a:schemeClr val="tx1"/>
                </a:solidFill>
                <a:latin typeface="Times New Roman" pitchFamily="18" charset="0"/>
                <a:ea typeface="ＭＳ Ｐゴシック" pitchFamily="50" charset="-128"/>
              </a:defRPr>
            </a:lvl9pPr>
          </a:lstStyle>
          <a:p>
            <a:pPr eaLnBrk="1" hangingPunct="1">
              <a:buFontTx/>
              <a:buNone/>
            </a:pPr>
            <a:r>
              <a:rPr lang="ja-JP" altLang="en-US" sz="1100" dirty="0">
                <a:solidFill>
                  <a:srgbClr val="FF0000"/>
                </a:solidFill>
                <a:latin typeface="HG丸ｺﾞｼｯｸM-PRO" panose="020F0600000000000000" pitchFamily="50" charset="-128"/>
                <a:ea typeface="HG丸ｺﾞｼｯｸM-PRO" panose="020F0600000000000000" pitchFamily="50" charset="-128"/>
              </a:rPr>
              <a:t>・ 提案者名（代表提案者、共同提案者）を記入してください。</a:t>
            </a:r>
            <a:endParaRPr lang="en-US" altLang="ja-JP" sz="11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2" name="正方形/長方形 1">
            <a:extLst>
              <a:ext uri="{FF2B5EF4-FFF2-40B4-BE49-F238E27FC236}">
                <a16:creationId xmlns:a16="http://schemas.microsoft.com/office/drawing/2014/main" id="{40574646-5BD1-4B14-BE55-4AFDDFDA877F}"/>
              </a:ext>
            </a:extLst>
          </p:cNvPr>
          <p:cNvSpPr/>
          <p:nvPr/>
        </p:nvSpPr>
        <p:spPr>
          <a:xfrm>
            <a:off x="55812" y="200592"/>
            <a:ext cx="4339650" cy="498598"/>
          </a:xfrm>
          <a:prstGeom prst="rect">
            <a:avLst/>
          </a:prstGeom>
        </p:spPr>
        <p:txBody>
          <a:bodyPr wrap="none">
            <a:spAutoFit/>
          </a:bodyPr>
          <a:lstStyle/>
          <a:p>
            <a:r>
              <a:rPr lang="ja-JP" altLang="en-US" sz="1200" kern="0" dirty="0">
                <a:latin typeface="HG丸ｺﾞｼｯｸM-PRO" pitchFamily="50" charset="-128"/>
                <a:ea typeface="HG丸ｺﾞｼｯｸM-PRO" pitchFamily="50" charset="-128"/>
              </a:rPr>
              <a:t>提案課題：○○○○○○</a:t>
            </a:r>
            <a:endParaRPr lang="en-US" altLang="ja-JP" sz="1200" kern="0" dirty="0">
              <a:latin typeface="HG丸ｺﾞｼｯｸM-PRO" pitchFamily="50" charset="-128"/>
              <a:ea typeface="HG丸ｺﾞｼｯｸM-PRO" pitchFamily="50" charset="-128"/>
            </a:endParaRPr>
          </a:p>
          <a:p>
            <a:r>
              <a:rPr lang="zh-TW" altLang="en-US" sz="1200" kern="0" dirty="0">
                <a:latin typeface="HG丸ｺﾞｼｯｸM-PRO" pitchFamily="50" charset="-128"/>
                <a:ea typeface="HG丸ｺﾞｼｯｸM-PRO" pitchFamily="50" charset="-128"/>
              </a:rPr>
              <a:t>提案者：ＡＡ会社、ＢＢ</a:t>
            </a:r>
            <a:r>
              <a:rPr lang="ja-JP" altLang="en-US" sz="1200" kern="0" dirty="0">
                <a:latin typeface="HG丸ｺﾞｼｯｸM-PRO" pitchFamily="50" charset="-128"/>
                <a:ea typeface="HG丸ｺﾞｼｯｸM-PRO" pitchFamily="50" charset="-128"/>
              </a:rPr>
              <a:t>会社</a:t>
            </a:r>
            <a:r>
              <a:rPr lang="zh-TW" altLang="en-US" sz="1200" kern="0" dirty="0">
                <a:latin typeface="HG丸ｺﾞｼｯｸM-PRO" pitchFamily="50" charset="-128"/>
                <a:ea typeface="HG丸ｺﾞｼｯｸM-PRO" pitchFamily="50" charset="-128"/>
              </a:rPr>
              <a:t>、ＣＣ</a:t>
            </a:r>
            <a:r>
              <a:rPr lang="ja-JP" altLang="en-US" sz="1200" kern="0" dirty="0">
                <a:latin typeface="HG丸ｺﾞｼｯｸM-PRO" pitchFamily="50" charset="-128"/>
                <a:ea typeface="HG丸ｺﾞｼｯｸM-PRO" pitchFamily="50" charset="-128"/>
              </a:rPr>
              <a:t>大学</a:t>
            </a:r>
            <a:r>
              <a:rPr lang="zh-TW" altLang="en-US" sz="1200" kern="0" dirty="0">
                <a:latin typeface="HG丸ｺﾞｼｯｸM-PRO" pitchFamily="50" charset="-128"/>
                <a:ea typeface="HG丸ｺﾞｼｯｸM-PRO" pitchFamily="50" charset="-128"/>
              </a:rPr>
              <a:t>、＊＊＊＊＊＊＊　</a:t>
            </a:r>
            <a:endParaRPr lang="ja-JP" altLang="en-US" sz="1200" dirty="0">
              <a:latin typeface="HG丸ｺﾞｼｯｸM-PRO" panose="020F0600000000000000" pitchFamily="50" charset="-128"/>
              <a:ea typeface="HG丸ｺﾞｼｯｸM-PRO" panose="020F0600000000000000" pitchFamily="50" charset="-128"/>
            </a:endParaRPr>
          </a:p>
        </p:txBody>
      </p:sp>
      <p:cxnSp>
        <p:nvCxnSpPr>
          <p:cNvPr id="5" name="直線コネクタ 4">
            <a:extLst>
              <a:ext uri="{FF2B5EF4-FFF2-40B4-BE49-F238E27FC236}">
                <a16:creationId xmlns:a16="http://schemas.microsoft.com/office/drawing/2014/main" id="{102B609E-C042-CD35-5228-3B09C3B51810}"/>
              </a:ext>
            </a:extLst>
          </p:cNvPr>
          <p:cNvCxnSpPr/>
          <p:nvPr/>
        </p:nvCxnSpPr>
        <p:spPr bwMode="auto">
          <a:xfrm>
            <a:off x="5698921" y="697230"/>
            <a:ext cx="0" cy="6137910"/>
          </a:xfrm>
          <a:prstGeom prst="line">
            <a:avLst/>
          </a:prstGeom>
          <a:solidFill>
            <a:srgbClr val="C0C0C0"/>
          </a:solidFill>
          <a:ln w="63500" cap="flat" cmpd="dbl" algn="ctr">
            <a:solidFill>
              <a:srgbClr val="0070C0"/>
            </a:solidFill>
            <a:prstDash val="sysDot"/>
            <a:round/>
            <a:headEnd type="none" w="med" len="med"/>
            <a:tailEnd type="none" w="med" len="med"/>
          </a:ln>
          <a:effectLst/>
        </p:spPr>
      </p:cxnSp>
    </p:spTree>
    <p:extLst>
      <p:ext uri="{BB962C8B-B14F-4D97-AF65-F5344CB8AC3E}">
        <p14:creationId xmlns:p14="http://schemas.microsoft.com/office/powerpoint/2010/main" val="4070010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スライド番号プレースホルダー 2">
            <a:extLst>
              <a:ext uri="{FF2B5EF4-FFF2-40B4-BE49-F238E27FC236}">
                <a16:creationId xmlns:a16="http://schemas.microsoft.com/office/drawing/2014/main" id="{968974F2-1ACD-4232-B530-ED6640D34C80}"/>
              </a:ext>
            </a:extLst>
          </p:cNvPr>
          <p:cNvSpPr txBox="1">
            <a:spLocks/>
          </p:cNvSpPr>
          <p:nvPr/>
        </p:nvSpPr>
        <p:spPr bwMode="auto">
          <a:xfrm>
            <a:off x="9366000" y="6479899"/>
            <a:ext cx="540000" cy="257369"/>
          </a:xfrm>
          <a:prstGeom prst="rect">
            <a:avLst/>
          </a:prstGeom>
          <a:noFill/>
          <a:ln w="9525">
            <a:noFill/>
            <a:miter lim="800000"/>
            <a:headEnd/>
            <a:tailEnd/>
          </a:ln>
          <a:effectLst/>
        </p:spPr>
        <p:txBody>
          <a:bodyPr vert="horz" wrap="square" lIns="108000" tIns="36000" rIns="108000" bIns="36000" numCol="1" anchor="ctr" anchorCtr="0" compatLnSpc="1">
            <a:prstTxWarp prst="textNoShape">
              <a:avLst/>
            </a:prstTxWarp>
            <a:spAutoFit/>
          </a:bodyPr>
          <a:lstStyle>
            <a:defPPr>
              <a:defRPr lang="ja-JP"/>
            </a:defPPr>
            <a:lvl1pPr marL="0" algn="r" defTabSz="914400" rtl="0" eaLnBrk="1" latinLnBrk="0" hangingPunct="1">
              <a:defRPr kumimoji="1" sz="1200" kern="1200">
                <a:solidFill>
                  <a:srgbClr val="000000"/>
                </a:solidFill>
                <a:latin typeface="+mn-ea"/>
                <a:ea typeface="ＭＳ Ｐゴシック"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5F9E514-8C49-426D-942F-3C83D524FF06}" type="slidenum">
              <a:rPr kumimoji="1" lang="en-US" altLang="ja-JP" sz="1200" b="0" i="0" u="none" strike="noStrike" kern="1200" cap="none" spc="0" normalizeH="0" baseline="0" noProof="0" smtClean="0">
                <a:ln>
                  <a:noFill/>
                </a:ln>
                <a:solidFill>
                  <a:srgbClr val="000000"/>
                </a:solidFill>
                <a:effectLst/>
                <a:uLnTx/>
                <a:uFillTx/>
                <a:latin typeface="HG丸ｺﾞｼｯｸM-PRO" panose="020F0600000000000000" pitchFamily="50" charset="-128"/>
                <a:ea typeface="HG丸ｺﾞｼｯｸM-PRO" panose="020F0600000000000000" pitchFamily="50" charset="-128"/>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en-US" altLang="ja-JP" sz="1200" b="0" i="0" u="none" strike="noStrike" kern="1200" cap="none" spc="0" normalizeH="0" baseline="0" noProof="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p:txBody>
      </p:sp>
      <p:graphicFrame>
        <p:nvGraphicFramePr>
          <p:cNvPr id="76" name="表 75">
            <a:extLst>
              <a:ext uri="{FF2B5EF4-FFF2-40B4-BE49-F238E27FC236}">
                <a16:creationId xmlns:a16="http://schemas.microsoft.com/office/drawing/2014/main" id="{5C3BA84C-B004-417D-B01E-148CADF0AE9D}"/>
              </a:ext>
            </a:extLst>
          </p:cNvPr>
          <p:cNvGraphicFramePr>
            <a:graphicFrameLocks noGrp="1"/>
          </p:cNvGraphicFramePr>
          <p:nvPr>
            <p:extLst>
              <p:ext uri="{D42A27DB-BD31-4B8C-83A1-F6EECF244321}">
                <p14:modId xmlns:p14="http://schemas.microsoft.com/office/powerpoint/2010/main" val="3238363894"/>
              </p:ext>
            </p:extLst>
          </p:nvPr>
        </p:nvGraphicFramePr>
        <p:xfrm>
          <a:off x="56456" y="694614"/>
          <a:ext cx="9793086" cy="6163385"/>
        </p:xfrm>
        <a:graphic>
          <a:graphicData uri="http://schemas.openxmlformats.org/drawingml/2006/table">
            <a:tbl>
              <a:tblPr firstRow="1" bandRow="1"/>
              <a:tblGrid>
                <a:gridCol w="1506906">
                  <a:extLst>
                    <a:ext uri="{9D8B030D-6E8A-4147-A177-3AD203B41FA5}">
                      <a16:colId xmlns:a16="http://schemas.microsoft.com/office/drawing/2014/main" val="20000"/>
                    </a:ext>
                  </a:extLst>
                </a:gridCol>
                <a:gridCol w="1334634">
                  <a:extLst>
                    <a:ext uri="{9D8B030D-6E8A-4147-A177-3AD203B41FA5}">
                      <a16:colId xmlns:a16="http://schemas.microsoft.com/office/drawing/2014/main" val="20002"/>
                    </a:ext>
                  </a:extLst>
                </a:gridCol>
                <a:gridCol w="1407908">
                  <a:extLst>
                    <a:ext uri="{9D8B030D-6E8A-4147-A177-3AD203B41FA5}">
                      <a16:colId xmlns:a16="http://schemas.microsoft.com/office/drawing/2014/main" val="20003"/>
                    </a:ext>
                  </a:extLst>
                </a:gridCol>
                <a:gridCol w="1407908">
                  <a:extLst>
                    <a:ext uri="{9D8B030D-6E8A-4147-A177-3AD203B41FA5}">
                      <a16:colId xmlns:a16="http://schemas.microsoft.com/office/drawing/2014/main" val="20004"/>
                    </a:ext>
                  </a:extLst>
                </a:gridCol>
                <a:gridCol w="1407908">
                  <a:extLst>
                    <a:ext uri="{9D8B030D-6E8A-4147-A177-3AD203B41FA5}">
                      <a16:colId xmlns:a16="http://schemas.microsoft.com/office/drawing/2014/main" val="20005"/>
                    </a:ext>
                  </a:extLst>
                </a:gridCol>
                <a:gridCol w="1407908">
                  <a:extLst>
                    <a:ext uri="{9D8B030D-6E8A-4147-A177-3AD203B41FA5}">
                      <a16:colId xmlns:a16="http://schemas.microsoft.com/office/drawing/2014/main" val="20006"/>
                    </a:ext>
                  </a:extLst>
                </a:gridCol>
                <a:gridCol w="1319914">
                  <a:extLst>
                    <a:ext uri="{9D8B030D-6E8A-4147-A177-3AD203B41FA5}">
                      <a16:colId xmlns:a16="http://schemas.microsoft.com/office/drawing/2014/main" val="3308276952"/>
                    </a:ext>
                  </a:extLst>
                </a:gridCol>
              </a:tblGrid>
              <a:tr h="677664">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endParaRPr kumimoji="1" lang="en-US" altLang="ja-JP" sz="1600" dirty="0">
                        <a:latin typeface="HG丸ｺﾞｼｯｸM-PRO" panose="020F0600000000000000" pitchFamily="50" charset="-128"/>
                        <a:ea typeface="HG丸ｺﾞｼｯｸM-PRO" panose="020F0600000000000000"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2024</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R6</a:t>
                      </a:r>
                      <a:r>
                        <a:rPr kumimoji="1" lang="ja-JP" altLang="en-US" sz="1600" b="1" dirty="0">
                          <a:latin typeface="HG丸ｺﾞｼｯｸM-PRO" panose="020F0600000000000000" pitchFamily="50" charset="-128"/>
                          <a:ea typeface="HG丸ｺﾞｼｯｸM-PRO" panose="020F0600000000000000" pitchFamily="50" charset="-128"/>
                        </a:rPr>
                        <a:t>）</a:t>
                      </a:r>
                    </a:p>
                  </a:txBody>
                  <a:tcPr marL="36000" marR="3600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2025</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R7</a:t>
                      </a:r>
                      <a:r>
                        <a:rPr kumimoji="1" lang="ja-JP" altLang="en-US" sz="1600" b="1" dirty="0">
                          <a:latin typeface="HG丸ｺﾞｼｯｸM-PRO" panose="020F0600000000000000" pitchFamily="50" charset="-128"/>
                          <a:ea typeface="HG丸ｺﾞｼｯｸM-PRO" panose="020F0600000000000000" pitchFamily="50" charset="-128"/>
                        </a:rPr>
                        <a:t>）</a:t>
                      </a:r>
                    </a:p>
                  </a:txBody>
                  <a:tcPr marL="36000" marR="3600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2026</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R8</a:t>
                      </a:r>
                      <a:r>
                        <a:rPr kumimoji="1" lang="ja-JP" altLang="en-US" sz="1600" b="1" dirty="0">
                          <a:latin typeface="HG丸ｺﾞｼｯｸM-PRO" panose="020F0600000000000000" pitchFamily="50" charset="-128"/>
                          <a:ea typeface="HG丸ｺﾞｼｯｸM-PRO" panose="020F0600000000000000" pitchFamily="50" charset="-128"/>
                        </a:rPr>
                        <a:t>）</a:t>
                      </a:r>
                    </a:p>
                  </a:txBody>
                  <a:tcPr marL="36000" marR="3600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2027</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R9</a:t>
                      </a:r>
                      <a:r>
                        <a:rPr kumimoji="1" lang="ja-JP" altLang="en-US" sz="1600" b="1" dirty="0">
                          <a:latin typeface="HG丸ｺﾞｼｯｸM-PRO" panose="020F0600000000000000" pitchFamily="50" charset="-128"/>
                          <a:ea typeface="HG丸ｺﾞｼｯｸM-PRO" panose="020F0600000000000000" pitchFamily="50" charset="-128"/>
                        </a:rPr>
                        <a:t>）</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2028</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a:latin typeface="HG丸ｺﾞｼｯｸM-PRO" panose="020F0600000000000000" pitchFamily="50" charset="-128"/>
                          <a:ea typeface="HG丸ｺﾞｼｯｸM-PRO" panose="020F0600000000000000" pitchFamily="50" charset="-128"/>
                        </a:rPr>
                        <a:t>R10</a:t>
                      </a:r>
                      <a:r>
                        <a:rPr kumimoji="1" lang="ja-JP" altLang="en-US" sz="1600" b="1">
                          <a:latin typeface="HG丸ｺﾞｼｯｸM-PRO" panose="020F0600000000000000" pitchFamily="50" charset="-128"/>
                          <a:ea typeface="HG丸ｺﾞｼｯｸM-PRO" panose="020F0600000000000000" pitchFamily="50" charset="-128"/>
                        </a:rPr>
                        <a:t>）</a:t>
                      </a:r>
                      <a:endParaRPr kumimoji="1" lang="ja-JP" altLang="en-US" sz="1600" b="1" dirty="0">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ja-JP" altLang="en-US" sz="1600" b="1" dirty="0">
                          <a:latin typeface="HG丸ｺﾞｼｯｸM-PRO" panose="020F0600000000000000" pitchFamily="50" charset="-128"/>
                          <a:ea typeface="HG丸ｺﾞｼｯｸM-PRO" panose="020F0600000000000000" pitchFamily="50" charset="-128"/>
                        </a:rPr>
                        <a:t>以降</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10000"/>
                  </a:ext>
                </a:extLst>
              </a:tr>
              <a:tr h="5485721">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r>
                        <a:rPr kumimoji="1" lang="ja-JP" altLang="en-US" sz="1200" kern="1200" dirty="0">
                          <a:solidFill>
                            <a:schemeClr val="dk1"/>
                          </a:solidFill>
                          <a:effectLst/>
                          <a:latin typeface="HG丸ｺﾞｼｯｸM-PRO" panose="020F0600000000000000" pitchFamily="50" charset="-128"/>
                          <a:ea typeface="HG丸ｺﾞｼｯｸM-PRO" panose="020F0600000000000000" pitchFamily="50" charset="-128"/>
                          <a:cs typeface="+mn-cs"/>
                        </a:rPr>
                        <a:t>研究開発項目２：</a:t>
                      </a:r>
                      <a:endParaRPr kumimoji="1" lang="en-US" altLang="ja-JP" sz="1200" kern="1200" dirty="0">
                        <a:solidFill>
                          <a:schemeClr val="dk1"/>
                        </a:solidFill>
                        <a:effectLst/>
                        <a:latin typeface="HG丸ｺﾞｼｯｸM-PRO" panose="020F0600000000000000" pitchFamily="50" charset="-128"/>
                        <a:ea typeface="HG丸ｺﾞｼｯｸM-PRO" panose="020F0600000000000000" pitchFamily="50" charset="-128"/>
                        <a:cs typeface="+mn-cs"/>
                      </a:endParaRPr>
                    </a:p>
                    <a:p>
                      <a:r>
                        <a:rPr kumimoji="1" lang="ja-JP" altLang="en-US" sz="1200" kern="1200" dirty="0">
                          <a:solidFill>
                            <a:schemeClr val="dk1"/>
                          </a:solidFill>
                          <a:effectLst/>
                          <a:latin typeface="HG丸ｺﾞｼｯｸM-PRO" panose="020F0600000000000000" pitchFamily="50" charset="-128"/>
                          <a:ea typeface="HG丸ｺﾞｼｯｸM-PRO" panose="020F0600000000000000" pitchFamily="50" charset="-128"/>
                          <a:cs typeface="+mn-cs"/>
                        </a:rPr>
                        <a:t>オール光ネットワーク共通基盤技術の研究開発</a:t>
                      </a:r>
                      <a:endParaRPr kumimoji="1" lang="en-US" altLang="ja-JP" sz="1200" kern="1200" dirty="0">
                        <a:solidFill>
                          <a:schemeClr val="dk1"/>
                        </a:solidFill>
                        <a:effectLst/>
                        <a:latin typeface="HG丸ｺﾞｼｯｸM-PRO" panose="020F0600000000000000" pitchFamily="50" charset="-128"/>
                        <a:ea typeface="HG丸ｺﾞｼｯｸM-PRO" panose="020F0600000000000000" pitchFamily="50" charset="-128"/>
                        <a:cs typeface="+mn-cs"/>
                      </a:endParaRPr>
                    </a:p>
                    <a:p>
                      <a:endParaRPr kumimoji="1" lang="en-US" altLang="ja-JP" sz="1200" kern="1200" dirty="0">
                        <a:solidFill>
                          <a:schemeClr val="dk1"/>
                        </a:solidFill>
                        <a:effectLst/>
                        <a:latin typeface="HG丸ｺﾞｼｯｸM-PRO" panose="020F0600000000000000" pitchFamily="50" charset="-128"/>
                        <a:ea typeface="HG丸ｺﾞｼｯｸM-PRO" panose="020F0600000000000000" pitchFamily="50" charset="-128"/>
                        <a:cs typeface="+mn-cs"/>
                      </a:endParaRPr>
                    </a:p>
                    <a:p>
                      <a:r>
                        <a:rPr kumimoji="1" lang="en-US" altLang="ja-JP" sz="1200" kern="1200" dirty="0">
                          <a:solidFill>
                            <a:schemeClr val="dk1"/>
                          </a:solidFill>
                          <a:effectLst/>
                          <a:latin typeface="HG丸ｺﾞｼｯｸM-PRO" panose="020F0600000000000000" pitchFamily="50" charset="-128"/>
                          <a:ea typeface="HG丸ｺﾞｼｯｸM-PRO" panose="020F0600000000000000" pitchFamily="50" charset="-128"/>
                          <a:cs typeface="+mn-cs"/>
                        </a:rPr>
                        <a:t>b</a:t>
                      </a:r>
                      <a:r>
                        <a:rPr kumimoji="1" lang="ja-JP" altLang="en-US" sz="1200" kern="1200" dirty="0">
                          <a:solidFill>
                            <a:schemeClr val="dk1"/>
                          </a:solidFill>
                          <a:effectLst/>
                          <a:latin typeface="HG丸ｺﾞｼｯｸM-PRO" panose="020F0600000000000000" pitchFamily="50" charset="-128"/>
                          <a:ea typeface="HG丸ｺﾞｼｯｸM-PRO" panose="020F0600000000000000" pitchFamily="50" charset="-128"/>
                          <a:cs typeface="+mn-cs"/>
                        </a:rPr>
                        <a:t>）サブチャネル回線交換技術</a:t>
                      </a:r>
                      <a:endParaRPr kumimoji="1" lang="en-US" altLang="ja-JP" sz="1200" kern="1200" dirty="0">
                        <a:solidFill>
                          <a:schemeClr val="dk1"/>
                        </a:solidFill>
                        <a:effectLst/>
                        <a:latin typeface="HG丸ｺﾞｼｯｸM-PRO" panose="020F0600000000000000" pitchFamily="50" charset="-128"/>
                        <a:ea typeface="HG丸ｺﾞｼｯｸM-PRO" panose="020F0600000000000000" pitchFamily="50" charset="-128"/>
                        <a:cs typeface="+mn-cs"/>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pPr marL="0" marR="0" indent="0" algn="l" defTabSz="855513" rtl="0" eaLnBrk="1" fontAlgn="auto" latinLnBrk="0" hangingPunct="1">
                        <a:lnSpc>
                          <a:spcPct val="100000"/>
                        </a:lnSpc>
                        <a:spcBef>
                          <a:spcPts val="0"/>
                        </a:spcBef>
                        <a:spcAft>
                          <a:spcPts val="0"/>
                        </a:spcAft>
                        <a:buClrTx/>
                        <a:buSzTx/>
                        <a:buFontTx/>
                        <a:buNone/>
                        <a:tabLst/>
                        <a:defRPr/>
                      </a:pPr>
                      <a:endParaRPr kumimoji="1" lang="en-US" altLang="ja-JP" sz="1400" dirty="0">
                        <a:latin typeface="HG丸ｺﾞｼｯｸM-PRO" panose="020F0600000000000000" pitchFamily="50" charset="-128"/>
                        <a:ea typeface="HG丸ｺﾞｼｯｸM-PRO" panose="020F0600000000000000" pitchFamily="50" charset="-128"/>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pPr marL="0" marR="0" indent="0" algn="l" defTabSz="855513" rtl="0" eaLnBrk="1" fontAlgn="auto" latinLnBrk="0" hangingPunct="1">
                        <a:lnSpc>
                          <a:spcPct val="100000"/>
                        </a:lnSpc>
                        <a:spcBef>
                          <a:spcPts val="0"/>
                        </a:spcBef>
                        <a:spcAft>
                          <a:spcPts val="0"/>
                        </a:spcAft>
                        <a:buClrTx/>
                        <a:buSzTx/>
                        <a:buFontTx/>
                        <a:buNone/>
                        <a:tabLst/>
                        <a:defRPr/>
                      </a:pPr>
                      <a:endParaRPr kumimoji="1" lang="en-US" altLang="ja-JP" sz="1400" dirty="0">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en-US" altLang="ja-JP" sz="1400" dirty="0">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dirty="0">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2550042890"/>
                  </a:ext>
                </a:extLst>
              </a:tr>
            </a:tbl>
          </a:graphicData>
        </a:graphic>
      </p:graphicFrame>
      <p:sp>
        <p:nvSpPr>
          <p:cNvPr id="77" name="ホームベース 15">
            <a:extLst>
              <a:ext uri="{FF2B5EF4-FFF2-40B4-BE49-F238E27FC236}">
                <a16:creationId xmlns:a16="http://schemas.microsoft.com/office/drawing/2014/main" id="{F12B989A-9811-49A6-8308-4C76F94028D7}"/>
              </a:ext>
            </a:extLst>
          </p:cNvPr>
          <p:cNvSpPr/>
          <p:nvPr/>
        </p:nvSpPr>
        <p:spPr bwMode="auto">
          <a:xfrm>
            <a:off x="1568624" y="5140516"/>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ctr"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ISO/IEC/TCXXX</a:t>
            </a:r>
          </a:p>
        </p:txBody>
      </p:sp>
      <p:sp>
        <p:nvSpPr>
          <p:cNvPr id="78" name="テキスト ボックス 77">
            <a:extLst>
              <a:ext uri="{FF2B5EF4-FFF2-40B4-BE49-F238E27FC236}">
                <a16:creationId xmlns:a16="http://schemas.microsoft.com/office/drawing/2014/main" id="{37E7EA0F-2B7B-4702-8A31-D4937246642E}"/>
              </a:ext>
            </a:extLst>
          </p:cNvPr>
          <p:cNvSpPr txBox="1"/>
          <p:nvPr/>
        </p:nvSpPr>
        <p:spPr>
          <a:xfrm>
            <a:off x="1424608" y="2487377"/>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第</a:t>
            </a:r>
            <a:r>
              <a:rPr lang="en-US" altLang="ja-JP" sz="1200" dirty="0">
                <a:solidFill>
                  <a:srgbClr val="FF0000"/>
                </a:solidFill>
                <a:latin typeface="HG丸ｺﾞｼｯｸM-PRO" panose="020F0600000000000000" pitchFamily="50" charset="-128"/>
                <a:ea typeface="HG丸ｺﾞｼｯｸM-PRO" panose="020F0600000000000000" pitchFamily="50" charset="-128"/>
              </a:rPr>
              <a:t>38</a:t>
            </a:r>
            <a:r>
              <a:rPr lang="ja-JP" altLang="en-US" sz="1200" dirty="0">
                <a:solidFill>
                  <a:srgbClr val="FF0000"/>
                </a:solidFill>
                <a:latin typeface="HG丸ｺﾞｼｯｸM-PRO" panose="020F0600000000000000" pitchFamily="50" charset="-128"/>
                <a:ea typeface="HG丸ｺﾞｼｯｸM-PRO" panose="020F0600000000000000" pitchFamily="50" charset="-128"/>
              </a:rPr>
              <a:t>回</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cxnSp>
        <p:nvCxnSpPr>
          <p:cNvPr id="79" name="直線矢印コネクタ 78">
            <a:extLst>
              <a:ext uri="{FF2B5EF4-FFF2-40B4-BE49-F238E27FC236}">
                <a16:creationId xmlns:a16="http://schemas.microsoft.com/office/drawing/2014/main" id="{8D5A420C-3FA1-41EB-85D2-81102AB3FBBA}"/>
              </a:ext>
            </a:extLst>
          </p:cNvPr>
          <p:cNvCxnSpPr>
            <a:cxnSpLocks/>
          </p:cNvCxnSpPr>
          <p:nvPr/>
        </p:nvCxnSpPr>
        <p:spPr bwMode="auto">
          <a:xfrm>
            <a:off x="2273463" y="2119919"/>
            <a:ext cx="1095361" cy="0"/>
          </a:xfrm>
          <a:prstGeom prst="straightConnector1">
            <a:avLst/>
          </a:prstGeom>
          <a:noFill/>
          <a:ln w="76200" cap="flat" cmpd="sng" algn="ctr">
            <a:solidFill>
              <a:srgbClr val="FF0000"/>
            </a:solidFill>
            <a:prstDash val="solid"/>
            <a:round/>
            <a:headEnd type="none" w="med" len="med"/>
            <a:tailEnd type="triangle"/>
          </a:ln>
          <a:effectLst/>
        </p:spPr>
      </p:cxnSp>
      <p:sp>
        <p:nvSpPr>
          <p:cNvPr id="80" name="ホームベース 15">
            <a:extLst>
              <a:ext uri="{FF2B5EF4-FFF2-40B4-BE49-F238E27FC236}">
                <a16:creationId xmlns:a16="http://schemas.microsoft.com/office/drawing/2014/main" id="{68829949-E658-499F-88B9-E4B2688AAC05}"/>
              </a:ext>
            </a:extLst>
          </p:cNvPr>
          <p:cNvSpPr/>
          <p:nvPr/>
        </p:nvSpPr>
        <p:spPr bwMode="auto">
          <a:xfrm>
            <a:off x="1568624" y="1485613"/>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ITU-R</a:t>
            </a:r>
            <a:r>
              <a:rPr lang="ja-JP" altLang="en-US" sz="1400" dirty="0">
                <a:solidFill>
                  <a:prstClr val="black"/>
                </a:solidFill>
                <a:latin typeface="HG丸ｺﾞｼｯｸM-PRO" panose="020F0600000000000000" pitchFamily="50" charset="-128"/>
                <a:ea typeface="HG丸ｺﾞｼｯｸM-PRO" panose="020F0600000000000000" pitchFamily="50" charset="-128"/>
              </a:rPr>
              <a:t>　</a:t>
            </a:r>
            <a:r>
              <a:rPr lang="en-US" altLang="ja-JP" sz="1400" dirty="0">
                <a:solidFill>
                  <a:prstClr val="black"/>
                </a:solidFill>
                <a:latin typeface="HG丸ｺﾞｼｯｸM-PRO" panose="020F0600000000000000" pitchFamily="50" charset="-128"/>
                <a:ea typeface="HG丸ｺﾞｼｯｸM-PRO" panose="020F0600000000000000" pitchFamily="50" charset="-128"/>
              </a:rPr>
              <a:t>SG5 WP5D</a:t>
            </a:r>
          </a:p>
        </p:txBody>
      </p:sp>
      <p:cxnSp>
        <p:nvCxnSpPr>
          <p:cNvPr id="81" name="直線矢印コネクタ 80">
            <a:extLst>
              <a:ext uri="{FF2B5EF4-FFF2-40B4-BE49-F238E27FC236}">
                <a16:creationId xmlns:a16="http://schemas.microsoft.com/office/drawing/2014/main" id="{E70BB19F-B61B-46AB-BF91-6B7D99E8D6A9}"/>
              </a:ext>
            </a:extLst>
          </p:cNvPr>
          <p:cNvCxnSpPr>
            <a:cxnSpLocks/>
          </p:cNvCxnSpPr>
          <p:nvPr/>
        </p:nvCxnSpPr>
        <p:spPr bwMode="auto">
          <a:xfrm>
            <a:off x="2672401" y="4288101"/>
            <a:ext cx="6025015" cy="0"/>
          </a:xfrm>
          <a:prstGeom prst="straightConnector1">
            <a:avLst/>
          </a:prstGeom>
          <a:noFill/>
          <a:ln w="76200" cap="flat" cmpd="sng" algn="ctr">
            <a:solidFill>
              <a:srgbClr val="FF0000"/>
            </a:solidFill>
            <a:prstDash val="solid"/>
            <a:round/>
            <a:headEnd type="none" w="med" len="med"/>
            <a:tailEnd type="triangle"/>
          </a:ln>
          <a:effectLst/>
        </p:spPr>
      </p:cxnSp>
      <p:cxnSp>
        <p:nvCxnSpPr>
          <p:cNvPr id="82" name="直線矢印コネクタ 81">
            <a:extLst>
              <a:ext uri="{FF2B5EF4-FFF2-40B4-BE49-F238E27FC236}">
                <a16:creationId xmlns:a16="http://schemas.microsoft.com/office/drawing/2014/main" id="{5DFAD525-6F99-4A19-9B0D-63BDE997F36C}"/>
              </a:ext>
            </a:extLst>
          </p:cNvPr>
          <p:cNvCxnSpPr>
            <a:cxnSpLocks/>
          </p:cNvCxnSpPr>
          <p:nvPr/>
        </p:nvCxnSpPr>
        <p:spPr bwMode="auto">
          <a:xfrm>
            <a:off x="1592401" y="4288101"/>
            <a:ext cx="1080000" cy="0"/>
          </a:xfrm>
          <a:prstGeom prst="straightConnector1">
            <a:avLst/>
          </a:prstGeom>
          <a:noFill/>
          <a:ln w="76200" cap="flat" cmpd="sng" algn="ctr">
            <a:solidFill>
              <a:srgbClr val="FF0000"/>
            </a:solidFill>
            <a:prstDash val="sysDot"/>
            <a:round/>
            <a:headEnd type="none" w="med" len="med"/>
            <a:tailEnd type="none"/>
          </a:ln>
          <a:effectLst/>
        </p:spPr>
      </p:cxnSp>
      <p:sp>
        <p:nvSpPr>
          <p:cNvPr id="83" name="テキスト ボックス 82">
            <a:extLst>
              <a:ext uri="{FF2B5EF4-FFF2-40B4-BE49-F238E27FC236}">
                <a16:creationId xmlns:a16="http://schemas.microsoft.com/office/drawing/2014/main" id="{1DAD9500-FF17-42CA-B0CC-58699A32E78C}"/>
              </a:ext>
            </a:extLst>
          </p:cNvPr>
          <p:cNvSpPr txBox="1"/>
          <p:nvPr/>
        </p:nvSpPr>
        <p:spPr>
          <a:xfrm>
            <a:off x="99767" y="3086133"/>
            <a:ext cx="1425547" cy="1815882"/>
          </a:xfrm>
          <a:prstGeom prst="rect">
            <a:avLst/>
          </a:prstGeom>
          <a:noFill/>
          <a:ln>
            <a:solidFill>
              <a:sysClr val="windowText" lastClr="000000"/>
            </a:solidFill>
            <a:prstDash val="dash"/>
          </a:ln>
        </p:spPr>
        <p:txBody>
          <a:bodyPr wrap="square" lIns="0" tIns="0" rIns="0" bIns="0" rtlCol="0">
            <a:spAutoFit/>
          </a:bodyPr>
          <a:lstStyle/>
          <a:p>
            <a:pPr marL="0" marR="0" lvl="0" indent="0" defTabSz="914400" eaLnBrk="1" fontAlgn="auto" latinLnBrk="0" hangingPunct="1">
              <a:lnSpc>
                <a:spcPct val="100000"/>
              </a:lnSpc>
              <a:spcBef>
                <a:spcPts val="600"/>
              </a:spcBef>
              <a:spcAft>
                <a:spcPts val="0"/>
              </a:spcAft>
              <a:buClrTx/>
              <a:buSzTx/>
              <a:buFontTx/>
              <a:buNone/>
              <a:tabLst/>
              <a:defRPr/>
            </a:pPr>
            <a:r>
              <a:rPr kumimoji="0" lang="ja-JP" altLang="en-US" sz="12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標準化の目的</a:t>
            </a:r>
            <a:endParaRPr kumimoji="0" lang="en-US" altLang="ja-JP" sz="12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171450" marR="0" lvl="0" indent="-171450"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（例）○○等の製品を国際展開するための標準化を実施</a:t>
            </a:r>
            <a:endParaRPr kumimoji="0" lang="en-US" altLang="ja-JP"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171450" marR="0" lvl="0" indent="-171450"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（例）他の無線業務との共用検討を行う際などへの活用に貢献</a:t>
            </a:r>
            <a:endParaRPr kumimoji="0" lang="en-US" altLang="ja-JP"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84" name="ホームベース 15">
            <a:extLst>
              <a:ext uri="{FF2B5EF4-FFF2-40B4-BE49-F238E27FC236}">
                <a16:creationId xmlns:a16="http://schemas.microsoft.com/office/drawing/2014/main" id="{7554C1C2-23A3-4DD1-9527-F0553C2A2765}"/>
              </a:ext>
            </a:extLst>
          </p:cNvPr>
          <p:cNvSpPr/>
          <p:nvPr/>
        </p:nvSpPr>
        <p:spPr bwMode="auto">
          <a:xfrm>
            <a:off x="1568624" y="5575843"/>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IEEE 8XX.XX</a:t>
            </a:r>
          </a:p>
        </p:txBody>
      </p:sp>
      <p:sp>
        <p:nvSpPr>
          <p:cNvPr id="85" name="ホームベース 15">
            <a:extLst>
              <a:ext uri="{FF2B5EF4-FFF2-40B4-BE49-F238E27FC236}">
                <a16:creationId xmlns:a16="http://schemas.microsoft.com/office/drawing/2014/main" id="{C69CB57A-DA53-44A4-885C-4A7F065A83E3}"/>
              </a:ext>
            </a:extLst>
          </p:cNvPr>
          <p:cNvSpPr/>
          <p:nvPr/>
        </p:nvSpPr>
        <p:spPr bwMode="auto">
          <a:xfrm>
            <a:off x="1557223" y="6011438"/>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3GPP RAN/SA/CT</a:t>
            </a:r>
          </a:p>
        </p:txBody>
      </p:sp>
      <p:sp>
        <p:nvSpPr>
          <p:cNvPr id="86" name="ホームベース 15">
            <a:extLst>
              <a:ext uri="{FF2B5EF4-FFF2-40B4-BE49-F238E27FC236}">
                <a16:creationId xmlns:a16="http://schemas.microsoft.com/office/drawing/2014/main" id="{3F51AFD9-EB6C-47D0-8DF5-C9A12AF0B147}"/>
              </a:ext>
            </a:extLst>
          </p:cNvPr>
          <p:cNvSpPr/>
          <p:nvPr/>
        </p:nvSpPr>
        <p:spPr bwMode="auto">
          <a:xfrm>
            <a:off x="1564039" y="6448163"/>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ctr"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IETF/IRTF</a:t>
            </a:r>
          </a:p>
        </p:txBody>
      </p:sp>
      <p:sp>
        <p:nvSpPr>
          <p:cNvPr id="87" name="テキスト ボックス 86">
            <a:extLst>
              <a:ext uri="{FF2B5EF4-FFF2-40B4-BE49-F238E27FC236}">
                <a16:creationId xmlns:a16="http://schemas.microsoft.com/office/drawing/2014/main" id="{58A2F2B0-EFCB-4349-9546-BE35CDB146A4}"/>
              </a:ext>
            </a:extLst>
          </p:cNvPr>
          <p:cNvSpPr txBox="1"/>
          <p:nvPr/>
        </p:nvSpPr>
        <p:spPr>
          <a:xfrm>
            <a:off x="647950" y="5150172"/>
            <a:ext cx="944451" cy="369332"/>
          </a:xfrm>
          <a:prstGeom prst="rect">
            <a:avLst/>
          </a:prstGeom>
          <a:noFill/>
        </p:spPr>
        <p:txBody>
          <a:bodyPr wrap="square" lIns="0" tIns="0" rIns="0" bIns="0" rtlCol="0">
            <a:spAutoFit/>
          </a:bodyPr>
          <a:lstStyle/>
          <a:p>
            <a:pPr fontAlgn="auto">
              <a:spcBef>
                <a:spcPts val="0"/>
              </a:spcBef>
              <a:spcAft>
                <a:spcPts val="0"/>
              </a:spcAft>
            </a:pPr>
            <a:r>
              <a:rPr lang="en-US" altLang="ja-JP" sz="1200" dirty="0">
                <a:solidFill>
                  <a:prstClr val="black"/>
                </a:solidFill>
                <a:latin typeface="HG丸ｺﾞｼｯｸM-PRO" panose="020F0600000000000000" pitchFamily="50" charset="-128"/>
                <a:ea typeface="HG丸ｺﾞｼｯｸM-PRO" panose="020F0600000000000000" pitchFamily="50" charset="-128"/>
              </a:rPr>
              <a:t>(</a:t>
            </a:r>
            <a:r>
              <a:rPr lang="ja-JP" altLang="en-US" sz="1200" dirty="0">
                <a:solidFill>
                  <a:prstClr val="black"/>
                </a:solidFill>
                <a:latin typeface="HG丸ｺﾞｼｯｸM-PRO" panose="020F0600000000000000" pitchFamily="50" charset="-128"/>
                <a:ea typeface="HG丸ｺﾞｼｯｸM-PRO" panose="020F0600000000000000" pitchFamily="50" charset="-128"/>
              </a:rPr>
              <a:t>他の標準化機関の例）</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p:txBody>
      </p:sp>
      <p:sp>
        <p:nvSpPr>
          <p:cNvPr id="88" name="ホームベース 15">
            <a:extLst>
              <a:ext uri="{FF2B5EF4-FFF2-40B4-BE49-F238E27FC236}">
                <a16:creationId xmlns:a16="http://schemas.microsoft.com/office/drawing/2014/main" id="{BF5D5D03-7374-464F-AB25-5BB289FA6AFE}"/>
              </a:ext>
            </a:extLst>
          </p:cNvPr>
          <p:cNvSpPr/>
          <p:nvPr/>
        </p:nvSpPr>
        <p:spPr bwMode="auto">
          <a:xfrm>
            <a:off x="1564039" y="3808388"/>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WWRF/</a:t>
            </a:r>
            <a:r>
              <a:rPr lang="ja-JP" altLang="en-US" sz="1400" dirty="0">
                <a:solidFill>
                  <a:prstClr val="black"/>
                </a:solidFill>
                <a:latin typeface="HG丸ｺﾞｼｯｸM-PRO" panose="020F0600000000000000" pitchFamily="50" charset="-128"/>
                <a:ea typeface="HG丸ｺﾞｼｯｸM-PRO" panose="020F0600000000000000" pitchFamily="50" charset="-128"/>
              </a:rPr>
              <a:t>関連のフォーラム等</a:t>
            </a:r>
            <a:endParaRPr lang="en-US" altLang="ja-JP" sz="1400" dirty="0">
              <a:solidFill>
                <a:prstClr val="black"/>
              </a:solidFill>
              <a:latin typeface="HG丸ｺﾞｼｯｸM-PRO" panose="020F0600000000000000" pitchFamily="50" charset="-128"/>
              <a:ea typeface="HG丸ｺﾞｼｯｸM-PRO" panose="020F0600000000000000" pitchFamily="50" charset="-128"/>
            </a:endParaRPr>
          </a:p>
        </p:txBody>
      </p:sp>
      <p:sp>
        <p:nvSpPr>
          <p:cNvPr id="89" name="テキスト ボックス 88">
            <a:extLst>
              <a:ext uri="{FF2B5EF4-FFF2-40B4-BE49-F238E27FC236}">
                <a16:creationId xmlns:a16="http://schemas.microsoft.com/office/drawing/2014/main" id="{5D4B8C1E-ABCC-4A33-82B4-897C3EA8A40B}"/>
              </a:ext>
            </a:extLst>
          </p:cNvPr>
          <p:cNvSpPr txBox="1"/>
          <p:nvPr/>
        </p:nvSpPr>
        <p:spPr>
          <a:xfrm>
            <a:off x="1947133" y="2486801"/>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39</a:t>
            </a:r>
          </a:p>
        </p:txBody>
      </p:sp>
      <p:sp>
        <p:nvSpPr>
          <p:cNvPr id="90" name="テキスト ボックス 89">
            <a:extLst>
              <a:ext uri="{FF2B5EF4-FFF2-40B4-BE49-F238E27FC236}">
                <a16:creationId xmlns:a16="http://schemas.microsoft.com/office/drawing/2014/main" id="{E25A8E16-3275-451E-B72F-77A6D59A43CD}"/>
              </a:ext>
            </a:extLst>
          </p:cNvPr>
          <p:cNvSpPr txBox="1"/>
          <p:nvPr/>
        </p:nvSpPr>
        <p:spPr>
          <a:xfrm>
            <a:off x="2450128" y="2486801"/>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40</a:t>
            </a:r>
          </a:p>
        </p:txBody>
      </p:sp>
      <p:sp>
        <p:nvSpPr>
          <p:cNvPr id="91" name="テキスト ボックス 90">
            <a:extLst>
              <a:ext uri="{FF2B5EF4-FFF2-40B4-BE49-F238E27FC236}">
                <a16:creationId xmlns:a16="http://schemas.microsoft.com/office/drawing/2014/main" id="{64E62176-1A09-4677-B524-A2CF32E2B8FC}"/>
              </a:ext>
            </a:extLst>
          </p:cNvPr>
          <p:cNvSpPr txBox="1"/>
          <p:nvPr/>
        </p:nvSpPr>
        <p:spPr>
          <a:xfrm>
            <a:off x="2904982" y="2487089"/>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41</a:t>
            </a:r>
          </a:p>
        </p:txBody>
      </p:sp>
      <p:sp>
        <p:nvSpPr>
          <p:cNvPr id="92" name="テキスト ボックス 91">
            <a:extLst>
              <a:ext uri="{FF2B5EF4-FFF2-40B4-BE49-F238E27FC236}">
                <a16:creationId xmlns:a16="http://schemas.microsoft.com/office/drawing/2014/main" id="{1D534A7A-6F90-4231-8C5E-A6FEC9263016}"/>
              </a:ext>
            </a:extLst>
          </p:cNvPr>
          <p:cNvSpPr txBox="1"/>
          <p:nvPr/>
        </p:nvSpPr>
        <p:spPr>
          <a:xfrm>
            <a:off x="3368824" y="2486513"/>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42</a:t>
            </a:r>
          </a:p>
        </p:txBody>
      </p:sp>
      <p:sp>
        <p:nvSpPr>
          <p:cNvPr id="93" name="テキスト ボックス 92">
            <a:extLst>
              <a:ext uri="{FF2B5EF4-FFF2-40B4-BE49-F238E27FC236}">
                <a16:creationId xmlns:a16="http://schemas.microsoft.com/office/drawing/2014/main" id="{7ABC2F43-A732-44C5-8D18-0953E80EBFDA}"/>
              </a:ext>
            </a:extLst>
          </p:cNvPr>
          <p:cNvSpPr txBox="1"/>
          <p:nvPr/>
        </p:nvSpPr>
        <p:spPr>
          <a:xfrm>
            <a:off x="3846592" y="2486513"/>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43</a:t>
            </a:r>
          </a:p>
        </p:txBody>
      </p:sp>
      <p:sp>
        <p:nvSpPr>
          <p:cNvPr id="94" name="テキスト ボックス 93">
            <a:extLst>
              <a:ext uri="{FF2B5EF4-FFF2-40B4-BE49-F238E27FC236}">
                <a16:creationId xmlns:a16="http://schemas.microsoft.com/office/drawing/2014/main" id="{E40CA202-1A61-4EAF-AD64-2903A1A1E50E}"/>
              </a:ext>
            </a:extLst>
          </p:cNvPr>
          <p:cNvSpPr txBox="1"/>
          <p:nvPr/>
        </p:nvSpPr>
        <p:spPr>
          <a:xfrm>
            <a:off x="1411332" y="1888755"/>
            <a:ext cx="1861914" cy="184666"/>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将来技術トレンド調査</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cxnSp>
        <p:nvCxnSpPr>
          <p:cNvPr id="95" name="直線矢印コネクタ 94">
            <a:extLst>
              <a:ext uri="{FF2B5EF4-FFF2-40B4-BE49-F238E27FC236}">
                <a16:creationId xmlns:a16="http://schemas.microsoft.com/office/drawing/2014/main" id="{CA69591D-DB47-4F2B-A924-3FD0409231FD}"/>
              </a:ext>
            </a:extLst>
          </p:cNvPr>
          <p:cNvCxnSpPr>
            <a:cxnSpLocks/>
          </p:cNvCxnSpPr>
          <p:nvPr/>
        </p:nvCxnSpPr>
        <p:spPr bwMode="auto">
          <a:xfrm>
            <a:off x="2273463" y="2405970"/>
            <a:ext cx="2319497" cy="0"/>
          </a:xfrm>
          <a:prstGeom prst="straightConnector1">
            <a:avLst/>
          </a:prstGeom>
          <a:noFill/>
          <a:ln w="76200" cap="flat" cmpd="sng" algn="ctr">
            <a:solidFill>
              <a:srgbClr val="FF0000"/>
            </a:solidFill>
            <a:prstDash val="solid"/>
            <a:round/>
            <a:headEnd type="none" w="med" len="med"/>
            <a:tailEnd type="triangle"/>
          </a:ln>
          <a:effectLst/>
        </p:spPr>
      </p:cxnSp>
      <p:sp>
        <p:nvSpPr>
          <p:cNvPr id="96" name="テキスト ボックス 95">
            <a:extLst>
              <a:ext uri="{FF2B5EF4-FFF2-40B4-BE49-F238E27FC236}">
                <a16:creationId xmlns:a16="http://schemas.microsoft.com/office/drawing/2014/main" id="{67E0CEA1-8968-4AC4-AE12-5BBB684C628D}"/>
              </a:ext>
            </a:extLst>
          </p:cNvPr>
          <p:cNvSpPr txBox="1"/>
          <p:nvPr/>
        </p:nvSpPr>
        <p:spPr>
          <a:xfrm>
            <a:off x="1814822" y="2174806"/>
            <a:ext cx="1425547" cy="184666"/>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ビジョン勧告</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97" name="テキスト ボックス 96">
            <a:extLst>
              <a:ext uri="{FF2B5EF4-FFF2-40B4-BE49-F238E27FC236}">
                <a16:creationId xmlns:a16="http://schemas.microsoft.com/office/drawing/2014/main" id="{A78AE7C6-9C96-4A1B-8653-1FA103C708A4}"/>
              </a:ext>
            </a:extLst>
          </p:cNvPr>
          <p:cNvSpPr txBox="1"/>
          <p:nvPr/>
        </p:nvSpPr>
        <p:spPr>
          <a:xfrm>
            <a:off x="4265497" y="2496686"/>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44</a:t>
            </a:r>
          </a:p>
        </p:txBody>
      </p:sp>
      <p:sp>
        <p:nvSpPr>
          <p:cNvPr id="98" name="テキスト ボックス 97">
            <a:extLst>
              <a:ext uri="{FF2B5EF4-FFF2-40B4-BE49-F238E27FC236}">
                <a16:creationId xmlns:a16="http://schemas.microsoft.com/office/drawing/2014/main" id="{0D3D9294-5965-4CD5-861E-C598E3C142C3}"/>
              </a:ext>
            </a:extLst>
          </p:cNvPr>
          <p:cNvSpPr txBox="1"/>
          <p:nvPr/>
        </p:nvSpPr>
        <p:spPr>
          <a:xfrm>
            <a:off x="4788022" y="2496110"/>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45</a:t>
            </a:r>
          </a:p>
        </p:txBody>
      </p:sp>
      <p:sp>
        <p:nvSpPr>
          <p:cNvPr id="99" name="テキスト ボックス 98">
            <a:extLst>
              <a:ext uri="{FF2B5EF4-FFF2-40B4-BE49-F238E27FC236}">
                <a16:creationId xmlns:a16="http://schemas.microsoft.com/office/drawing/2014/main" id="{207723E7-66F1-4F3F-86C3-12A9D40092A6}"/>
              </a:ext>
            </a:extLst>
          </p:cNvPr>
          <p:cNvSpPr txBox="1"/>
          <p:nvPr/>
        </p:nvSpPr>
        <p:spPr>
          <a:xfrm>
            <a:off x="5291017" y="2496110"/>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46</a:t>
            </a:r>
          </a:p>
        </p:txBody>
      </p:sp>
      <p:sp>
        <p:nvSpPr>
          <p:cNvPr id="100" name="テキスト ボックス 99">
            <a:extLst>
              <a:ext uri="{FF2B5EF4-FFF2-40B4-BE49-F238E27FC236}">
                <a16:creationId xmlns:a16="http://schemas.microsoft.com/office/drawing/2014/main" id="{BCAA817E-59CA-4CA9-832F-8DAFC25D3287}"/>
              </a:ext>
            </a:extLst>
          </p:cNvPr>
          <p:cNvSpPr txBox="1"/>
          <p:nvPr/>
        </p:nvSpPr>
        <p:spPr>
          <a:xfrm>
            <a:off x="5745871" y="2496398"/>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47</a:t>
            </a:r>
          </a:p>
        </p:txBody>
      </p:sp>
      <p:sp>
        <p:nvSpPr>
          <p:cNvPr id="101" name="テキスト ボックス 100">
            <a:extLst>
              <a:ext uri="{FF2B5EF4-FFF2-40B4-BE49-F238E27FC236}">
                <a16:creationId xmlns:a16="http://schemas.microsoft.com/office/drawing/2014/main" id="{07A5C4FA-2877-4904-9233-1F5EF7B8B017}"/>
              </a:ext>
            </a:extLst>
          </p:cNvPr>
          <p:cNvSpPr txBox="1"/>
          <p:nvPr/>
        </p:nvSpPr>
        <p:spPr>
          <a:xfrm>
            <a:off x="6209713" y="2495822"/>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48</a:t>
            </a:r>
          </a:p>
        </p:txBody>
      </p:sp>
      <p:sp>
        <p:nvSpPr>
          <p:cNvPr id="102" name="テキスト ボックス 101">
            <a:extLst>
              <a:ext uri="{FF2B5EF4-FFF2-40B4-BE49-F238E27FC236}">
                <a16:creationId xmlns:a16="http://schemas.microsoft.com/office/drawing/2014/main" id="{0AF28743-9810-4A68-8E61-F0E1478B0327}"/>
              </a:ext>
            </a:extLst>
          </p:cNvPr>
          <p:cNvSpPr txBox="1"/>
          <p:nvPr/>
        </p:nvSpPr>
        <p:spPr>
          <a:xfrm>
            <a:off x="6687481" y="2495822"/>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49</a:t>
            </a:r>
          </a:p>
        </p:txBody>
      </p:sp>
      <p:cxnSp>
        <p:nvCxnSpPr>
          <p:cNvPr id="103" name="直線矢印コネクタ 102">
            <a:extLst>
              <a:ext uri="{FF2B5EF4-FFF2-40B4-BE49-F238E27FC236}">
                <a16:creationId xmlns:a16="http://schemas.microsoft.com/office/drawing/2014/main" id="{5B8687A1-F69F-4410-8DBF-3F118EE67C32}"/>
              </a:ext>
            </a:extLst>
          </p:cNvPr>
          <p:cNvCxnSpPr>
            <a:cxnSpLocks/>
          </p:cNvCxnSpPr>
          <p:nvPr/>
        </p:nvCxnSpPr>
        <p:spPr bwMode="auto">
          <a:xfrm>
            <a:off x="5607481" y="2422366"/>
            <a:ext cx="1289735" cy="0"/>
          </a:xfrm>
          <a:prstGeom prst="straightConnector1">
            <a:avLst/>
          </a:prstGeom>
          <a:noFill/>
          <a:ln w="76200" cap="flat" cmpd="sng" algn="ctr">
            <a:solidFill>
              <a:srgbClr val="FF0000"/>
            </a:solidFill>
            <a:prstDash val="sysDot"/>
            <a:round/>
            <a:headEnd type="none" w="med" len="med"/>
            <a:tailEnd type="triangle"/>
          </a:ln>
          <a:effectLst/>
        </p:spPr>
      </p:cxnSp>
      <p:sp>
        <p:nvSpPr>
          <p:cNvPr id="104" name="テキスト ボックス 103">
            <a:extLst>
              <a:ext uri="{FF2B5EF4-FFF2-40B4-BE49-F238E27FC236}">
                <a16:creationId xmlns:a16="http://schemas.microsoft.com/office/drawing/2014/main" id="{02A5E2B4-D8F2-4D16-9214-231720CAAD17}"/>
              </a:ext>
            </a:extLst>
          </p:cNvPr>
          <p:cNvSpPr txBox="1"/>
          <p:nvPr/>
        </p:nvSpPr>
        <p:spPr>
          <a:xfrm>
            <a:off x="5396838" y="2157134"/>
            <a:ext cx="1425547" cy="184666"/>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技術性能要件</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105" name="吹き出し: 角を丸めた四角形 104">
            <a:extLst>
              <a:ext uri="{FF2B5EF4-FFF2-40B4-BE49-F238E27FC236}">
                <a16:creationId xmlns:a16="http://schemas.microsoft.com/office/drawing/2014/main" id="{28D6B645-94A7-468D-AD8F-97DF1A81CBC7}"/>
              </a:ext>
            </a:extLst>
          </p:cNvPr>
          <p:cNvSpPr/>
          <p:nvPr/>
        </p:nvSpPr>
        <p:spPr bwMode="auto">
          <a:xfrm>
            <a:off x="1748836" y="3010746"/>
            <a:ext cx="3691846" cy="495595"/>
          </a:xfrm>
          <a:prstGeom prst="wedgeRoundRectCallout">
            <a:avLst>
              <a:gd name="adj1" fmla="val -2665"/>
              <a:gd name="adj2" fmla="val -69954"/>
              <a:gd name="adj3" fmla="val 16667"/>
            </a:avLst>
          </a:prstGeom>
          <a:solidFill>
            <a:sysClr val="window" lastClr="FFFFFF"/>
          </a:solidFill>
          <a:ln w="12700" cap="flat" cmpd="sng" algn="ctr">
            <a:solidFill>
              <a:sysClr val="windowText" lastClr="000000"/>
            </a:solidFill>
            <a:prstDash val="soli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marL="0" marR="0" lvl="0" indent="0" defTabSz="93345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（例）将来技術トレンド調査及びビジョン勧告について当該技術が含まれるか確認。ない場合は日本寄文またはセクターメンバー寄書として提案</a:t>
            </a:r>
          </a:p>
        </p:txBody>
      </p:sp>
      <p:cxnSp>
        <p:nvCxnSpPr>
          <p:cNvPr id="106" name="直線矢印コネクタ 105">
            <a:extLst>
              <a:ext uri="{FF2B5EF4-FFF2-40B4-BE49-F238E27FC236}">
                <a16:creationId xmlns:a16="http://schemas.microsoft.com/office/drawing/2014/main" id="{93EAA690-73A6-4F54-826F-72D4A7007F45}"/>
              </a:ext>
            </a:extLst>
          </p:cNvPr>
          <p:cNvCxnSpPr>
            <a:cxnSpLocks/>
          </p:cNvCxnSpPr>
          <p:nvPr/>
        </p:nvCxnSpPr>
        <p:spPr bwMode="auto">
          <a:xfrm>
            <a:off x="1592401" y="2119919"/>
            <a:ext cx="1080000" cy="0"/>
          </a:xfrm>
          <a:prstGeom prst="straightConnector1">
            <a:avLst/>
          </a:prstGeom>
          <a:noFill/>
          <a:ln w="76200" cap="flat" cmpd="sng" algn="ctr">
            <a:solidFill>
              <a:srgbClr val="FF0000"/>
            </a:solidFill>
            <a:prstDash val="sysDot"/>
            <a:round/>
            <a:headEnd type="none" w="med" len="med"/>
            <a:tailEnd type="none"/>
          </a:ln>
          <a:effectLst/>
        </p:spPr>
      </p:cxnSp>
      <p:cxnSp>
        <p:nvCxnSpPr>
          <p:cNvPr id="107" name="直線矢印コネクタ 106">
            <a:extLst>
              <a:ext uri="{FF2B5EF4-FFF2-40B4-BE49-F238E27FC236}">
                <a16:creationId xmlns:a16="http://schemas.microsoft.com/office/drawing/2014/main" id="{F3972492-A343-425D-B2C4-1C9D6F87EE9A}"/>
              </a:ext>
            </a:extLst>
          </p:cNvPr>
          <p:cNvCxnSpPr>
            <a:cxnSpLocks/>
          </p:cNvCxnSpPr>
          <p:nvPr/>
        </p:nvCxnSpPr>
        <p:spPr bwMode="auto">
          <a:xfrm>
            <a:off x="1814822" y="2405970"/>
            <a:ext cx="837423" cy="0"/>
          </a:xfrm>
          <a:prstGeom prst="straightConnector1">
            <a:avLst/>
          </a:prstGeom>
          <a:noFill/>
          <a:ln w="76200" cap="flat" cmpd="sng" algn="ctr">
            <a:solidFill>
              <a:srgbClr val="FF0000"/>
            </a:solidFill>
            <a:prstDash val="sysDot"/>
            <a:round/>
            <a:headEnd type="none" w="med" len="med"/>
            <a:tailEnd type="none"/>
          </a:ln>
          <a:effectLst/>
        </p:spPr>
      </p:cxnSp>
      <p:sp>
        <p:nvSpPr>
          <p:cNvPr id="108" name="吹き出し: 角を丸めた四角形 107">
            <a:extLst>
              <a:ext uri="{FF2B5EF4-FFF2-40B4-BE49-F238E27FC236}">
                <a16:creationId xmlns:a16="http://schemas.microsoft.com/office/drawing/2014/main" id="{E1B35DDA-FDA5-43D0-8FAA-8A25B554A90A}"/>
              </a:ext>
            </a:extLst>
          </p:cNvPr>
          <p:cNvSpPr/>
          <p:nvPr/>
        </p:nvSpPr>
        <p:spPr bwMode="auto">
          <a:xfrm>
            <a:off x="1714948" y="4579754"/>
            <a:ext cx="3725734" cy="382158"/>
          </a:xfrm>
          <a:prstGeom prst="wedgeRoundRectCallout">
            <a:avLst>
              <a:gd name="adj1" fmla="val -11051"/>
              <a:gd name="adj2" fmla="val -69954"/>
              <a:gd name="adj3" fmla="val 16667"/>
            </a:avLst>
          </a:prstGeom>
          <a:solidFill>
            <a:sysClr val="window" lastClr="FFFFFF"/>
          </a:solidFill>
          <a:ln w="12700" cap="flat" cmpd="sng" algn="ctr">
            <a:solidFill>
              <a:sysClr val="windowText" lastClr="000000"/>
            </a:solidFill>
            <a:prstDash val="soli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marL="0" marR="0" lvl="0" indent="0" defTabSz="93345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（例）○○フォーラムにおける関連技術の理解と、製品化等におけるパートナー形成を見据えた参加を行う。</a:t>
            </a:r>
          </a:p>
        </p:txBody>
      </p:sp>
      <p:sp>
        <p:nvSpPr>
          <p:cNvPr id="109" name="吹き出し: 角を丸めた四角形 108">
            <a:extLst>
              <a:ext uri="{FF2B5EF4-FFF2-40B4-BE49-F238E27FC236}">
                <a16:creationId xmlns:a16="http://schemas.microsoft.com/office/drawing/2014/main" id="{1CBB3DAE-D882-487B-91DF-8318F4F531DA}"/>
              </a:ext>
            </a:extLst>
          </p:cNvPr>
          <p:cNvSpPr/>
          <p:nvPr/>
        </p:nvSpPr>
        <p:spPr bwMode="auto">
          <a:xfrm>
            <a:off x="5877098" y="3015458"/>
            <a:ext cx="3017520" cy="358803"/>
          </a:xfrm>
          <a:prstGeom prst="wedgeRoundRectCallout">
            <a:avLst>
              <a:gd name="adj1" fmla="val -70661"/>
              <a:gd name="adj2" fmla="val -78851"/>
              <a:gd name="adj3" fmla="val 16667"/>
            </a:avLst>
          </a:prstGeom>
          <a:solidFill>
            <a:sysClr val="window" lastClr="FFFFFF"/>
          </a:solidFill>
          <a:ln w="12700" cap="flat" cmpd="sng" algn="ctr">
            <a:solidFill>
              <a:sysClr val="windowText" lastClr="000000"/>
            </a:solidFill>
            <a:prstDash val="soli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marL="0" marR="0" lvl="0" indent="0" defTabSz="93345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（例）将来技術トレンド調査報告、ビジョン勧告原案に対して、必要なマテリアルを寄与文書等で入力</a:t>
            </a:r>
          </a:p>
        </p:txBody>
      </p:sp>
      <p:sp>
        <p:nvSpPr>
          <p:cNvPr id="110" name="テキスト ボックス 109">
            <a:extLst>
              <a:ext uri="{FF2B5EF4-FFF2-40B4-BE49-F238E27FC236}">
                <a16:creationId xmlns:a16="http://schemas.microsoft.com/office/drawing/2014/main" id="{51418E68-4ACC-4E75-B25D-1122D71B9CA1}"/>
              </a:ext>
            </a:extLst>
          </p:cNvPr>
          <p:cNvSpPr txBox="1"/>
          <p:nvPr/>
        </p:nvSpPr>
        <p:spPr>
          <a:xfrm>
            <a:off x="2830136" y="4307238"/>
            <a:ext cx="652660" cy="184666"/>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cxnSp>
        <p:nvCxnSpPr>
          <p:cNvPr id="5" name="直線コネクタ 4">
            <a:extLst>
              <a:ext uri="{FF2B5EF4-FFF2-40B4-BE49-F238E27FC236}">
                <a16:creationId xmlns:a16="http://schemas.microsoft.com/office/drawing/2014/main" id="{102B609E-C042-CD35-5228-3B09C3B51810}"/>
              </a:ext>
            </a:extLst>
          </p:cNvPr>
          <p:cNvCxnSpPr/>
          <p:nvPr/>
        </p:nvCxnSpPr>
        <p:spPr bwMode="auto">
          <a:xfrm>
            <a:off x="5698921" y="697230"/>
            <a:ext cx="0" cy="6137910"/>
          </a:xfrm>
          <a:prstGeom prst="line">
            <a:avLst/>
          </a:prstGeom>
          <a:solidFill>
            <a:srgbClr val="C0C0C0"/>
          </a:solidFill>
          <a:ln w="63500" cap="flat" cmpd="dbl" algn="ctr">
            <a:solidFill>
              <a:srgbClr val="0070C0"/>
            </a:solidFill>
            <a:prstDash val="sysDot"/>
            <a:round/>
            <a:headEnd type="none" w="med" len="med"/>
            <a:tailEnd type="none" w="med" len="med"/>
          </a:ln>
          <a:effectLst/>
        </p:spPr>
      </p:cxnSp>
    </p:spTree>
    <p:extLst>
      <p:ext uri="{BB962C8B-B14F-4D97-AF65-F5344CB8AC3E}">
        <p14:creationId xmlns:p14="http://schemas.microsoft.com/office/powerpoint/2010/main" val="164862006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5" name="スライド番号プレースホルダー 2">
            <a:extLst>
              <a:ext uri="{FF2B5EF4-FFF2-40B4-BE49-F238E27FC236}">
                <a16:creationId xmlns:a16="http://schemas.microsoft.com/office/drawing/2014/main" id="{968974F2-1ACD-4232-B530-ED6640D34C80}"/>
              </a:ext>
            </a:extLst>
          </p:cNvPr>
          <p:cNvSpPr txBox="1">
            <a:spLocks/>
          </p:cNvSpPr>
          <p:nvPr/>
        </p:nvSpPr>
        <p:spPr bwMode="auto">
          <a:xfrm>
            <a:off x="9366000" y="6479899"/>
            <a:ext cx="540000" cy="257369"/>
          </a:xfrm>
          <a:prstGeom prst="rect">
            <a:avLst/>
          </a:prstGeom>
          <a:noFill/>
          <a:ln w="9525">
            <a:noFill/>
            <a:miter lim="800000"/>
            <a:headEnd/>
            <a:tailEnd/>
          </a:ln>
          <a:effectLst/>
        </p:spPr>
        <p:txBody>
          <a:bodyPr vert="horz" wrap="square" lIns="108000" tIns="36000" rIns="108000" bIns="36000" numCol="1" anchor="ctr" anchorCtr="0" compatLnSpc="1">
            <a:prstTxWarp prst="textNoShape">
              <a:avLst/>
            </a:prstTxWarp>
            <a:spAutoFit/>
          </a:bodyPr>
          <a:lstStyle>
            <a:defPPr>
              <a:defRPr lang="ja-JP"/>
            </a:defPPr>
            <a:lvl1pPr marL="0" algn="r" defTabSz="914400" rtl="0" eaLnBrk="1" latinLnBrk="0" hangingPunct="1">
              <a:defRPr kumimoji="1" sz="1200" kern="1200">
                <a:solidFill>
                  <a:srgbClr val="000000"/>
                </a:solidFill>
                <a:latin typeface="+mn-ea"/>
                <a:ea typeface="ＭＳ Ｐゴシック" pitchFamily="50" charset="-128"/>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a:lstStyle>
          <a:p>
            <a:pPr marL="0" marR="0" lvl="0" indent="0" algn="r" defTabSz="914400" rtl="0" eaLnBrk="1" fontAlgn="auto" latinLnBrk="0" hangingPunct="1">
              <a:lnSpc>
                <a:spcPct val="100000"/>
              </a:lnSpc>
              <a:spcBef>
                <a:spcPts val="0"/>
              </a:spcBef>
              <a:spcAft>
                <a:spcPts val="0"/>
              </a:spcAft>
              <a:buClrTx/>
              <a:buSzTx/>
              <a:buFontTx/>
              <a:buNone/>
              <a:tabLst/>
              <a:defRPr/>
            </a:pPr>
            <a:fld id="{05F9E514-8C49-426D-942F-3C83D524FF06}" type="slidenum">
              <a:rPr kumimoji="1" lang="en-US" altLang="ja-JP" sz="1200" b="0" i="0" u="none" strike="noStrike" kern="1200" cap="none" spc="0" normalizeH="0" baseline="0" noProof="0" smtClean="0">
                <a:ln>
                  <a:noFill/>
                </a:ln>
                <a:solidFill>
                  <a:srgbClr val="000000"/>
                </a:solidFill>
                <a:effectLst/>
                <a:uLnTx/>
                <a:uFillTx/>
                <a:latin typeface="HG丸ｺﾞｼｯｸM-PRO" panose="020F0600000000000000" pitchFamily="50" charset="-128"/>
                <a:ea typeface="HG丸ｺﾞｼｯｸM-PRO" panose="020F0600000000000000" pitchFamily="50" charset="-128"/>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en-US" altLang="ja-JP" sz="1200" b="0" i="0" u="none" strike="noStrike" kern="1200" cap="none" spc="0" normalizeH="0" baseline="0" noProof="0">
              <a:ln>
                <a:noFill/>
              </a:ln>
              <a:solidFill>
                <a:srgbClr val="000000"/>
              </a:solidFill>
              <a:effectLst/>
              <a:uLnTx/>
              <a:uFillTx/>
              <a:latin typeface="HG丸ｺﾞｼｯｸM-PRO" panose="020F0600000000000000" pitchFamily="50" charset="-128"/>
              <a:ea typeface="HG丸ｺﾞｼｯｸM-PRO" panose="020F0600000000000000" pitchFamily="50" charset="-128"/>
            </a:endParaRPr>
          </a:p>
        </p:txBody>
      </p:sp>
      <p:graphicFrame>
        <p:nvGraphicFramePr>
          <p:cNvPr id="76" name="表 75">
            <a:extLst>
              <a:ext uri="{FF2B5EF4-FFF2-40B4-BE49-F238E27FC236}">
                <a16:creationId xmlns:a16="http://schemas.microsoft.com/office/drawing/2014/main" id="{5C3BA84C-B004-417D-B01E-148CADF0AE9D}"/>
              </a:ext>
            </a:extLst>
          </p:cNvPr>
          <p:cNvGraphicFramePr>
            <a:graphicFrameLocks noGrp="1"/>
          </p:cNvGraphicFramePr>
          <p:nvPr>
            <p:extLst>
              <p:ext uri="{D42A27DB-BD31-4B8C-83A1-F6EECF244321}">
                <p14:modId xmlns:p14="http://schemas.microsoft.com/office/powerpoint/2010/main" val="3632785252"/>
              </p:ext>
            </p:extLst>
          </p:nvPr>
        </p:nvGraphicFramePr>
        <p:xfrm>
          <a:off x="56456" y="694614"/>
          <a:ext cx="9793086" cy="6163385"/>
        </p:xfrm>
        <a:graphic>
          <a:graphicData uri="http://schemas.openxmlformats.org/drawingml/2006/table">
            <a:tbl>
              <a:tblPr firstRow="1" bandRow="1"/>
              <a:tblGrid>
                <a:gridCol w="1506906">
                  <a:extLst>
                    <a:ext uri="{9D8B030D-6E8A-4147-A177-3AD203B41FA5}">
                      <a16:colId xmlns:a16="http://schemas.microsoft.com/office/drawing/2014/main" val="20000"/>
                    </a:ext>
                  </a:extLst>
                </a:gridCol>
                <a:gridCol w="1334634">
                  <a:extLst>
                    <a:ext uri="{9D8B030D-6E8A-4147-A177-3AD203B41FA5}">
                      <a16:colId xmlns:a16="http://schemas.microsoft.com/office/drawing/2014/main" val="20002"/>
                    </a:ext>
                  </a:extLst>
                </a:gridCol>
                <a:gridCol w="1407908">
                  <a:extLst>
                    <a:ext uri="{9D8B030D-6E8A-4147-A177-3AD203B41FA5}">
                      <a16:colId xmlns:a16="http://schemas.microsoft.com/office/drawing/2014/main" val="20003"/>
                    </a:ext>
                  </a:extLst>
                </a:gridCol>
                <a:gridCol w="1407908">
                  <a:extLst>
                    <a:ext uri="{9D8B030D-6E8A-4147-A177-3AD203B41FA5}">
                      <a16:colId xmlns:a16="http://schemas.microsoft.com/office/drawing/2014/main" val="20004"/>
                    </a:ext>
                  </a:extLst>
                </a:gridCol>
                <a:gridCol w="1407908">
                  <a:extLst>
                    <a:ext uri="{9D8B030D-6E8A-4147-A177-3AD203B41FA5}">
                      <a16:colId xmlns:a16="http://schemas.microsoft.com/office/drawing/2014/main" val="20005"/>
                    </a:ext>
                  </a:extLst>
                </a:gridCol>
                <a:gridCol w="1407908">
                  <a:extLst>
                    <a:ext uri="{9D8B030D-6E8A-4147-A177-3AD203B41FA5}">
                      <a16:colId xmlns:a16="http://schemas.microsoft.com/office/drawing/2014/main" val="20006"/>
                    </a:ext>
                  </a:extLst>
                </a:gridCol>
                <a:gridCol w="1319914">
                  <a:extLst>
                    <a:ext uri="{9D8B030D-6E8A-4147-A177-3AD203B41FA5}">
                      <a16:colId xmlns:a16="http://schemas.microsoft.com/office/drawing/2014/main" val="3308276952"/>
                    </a:ext>
                  </a:extLst>
                </a:gridCol>
              </a:tblGrid>
              <a:tr h="677664">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endParaRPr kumimoji="1" lang="en-US" altLang="ja-JP" sz="1600" dirty="0">
                        <a:latin typeface="HG丸ｺﾞｼｯｸM-PRO" panose="020F0600000000000000" pitchFamily="50" charset="-128"/>
                        <a:ea typeface="HG丸ｺﾞｼｯｸM-PRO" panose="020F0600000000000000" pitchFamily="50" charset="-128"/>
                      </a:endParaRPr>
                    </a:p>
                  </a:txBody>
                  <a:tcPr anchor="ctr">
                    <a:lnL w="12700" cmpd="sng">
                      <a:solidFill>
                        <a:sysClr val="window" lastClr="FFFFFF"/>
                      </a:solidFill>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2024</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R6</a:t>
                      </a:r>
                      <a:r>
                        <a:rPr kumimoji="1" lang="ja-JP" altLang="en-US" sz="1600" b="1" dirty="0">
                          <a:latin typeface="HG丸ｺﾞｼｯｸM-PRO" panose="020F0600000000000000" pitchFamily="50" charset="-128"/>
                          <a:ea typeface="HG丸ｺﾞｼｯｸM-PRO" panose="020F0600000000000000" pitchFamily="50" charset="-128"/>
                        </a:rPr>
                        <a:t>）</a:t>
                      </a:r>
                    </a:p>
                  </a:txBody>
                  <a:tcPr marL="36000" marR="36000">
                    <a:lnL w="12700" cmpd="sng">
                      <a:solidFill>
                        <a:sysClr val="window" lastClr="FFFFFF"/>
                      </a:solidFill>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2025</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R7</a:t>
                      </a:r>
                      <a:r>
                        <a:rPr kumimoji="1" lang="ja-JP" altLang="en-US" sz="1600" b="1" dirty="0">
                          <a:latin typeface="HG丸ｺﾞｼｯｸM-PRO" panose="020F0600000000000000" pitchFamily="50" charset="-128"/>
                          <a:ea typeface="HG丸ｺﾞｼｯｸM-PRO" panose="020F0600000000000000" pitchFamily="50" charset="-128"/>
                        </a:rPr>
                        <a:t>）</a:t>
                      </a:r>
                    </a:p>
                  </a:txBody>
                  <a:tcPr marL="36000" marR="3600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2026</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R8</a:t>
                      </a:r>
                      <a:r>
                        <a:rPr kumimoji="1" lang="ja-JP" altLang="en-US" sz="1600" b="1" dirty="0">
                          <a:latin typeface="HG丸ｺﾞｼｯｸM-PRO" panose="020F0600000000000000" pitchFamily="50" charset="-128"/>
                          <a:ea typeface="HG丸ｺﾞｼｯｸM-PRO" panose="020F0600000000000000" pitchFamily="50" charset="-128"/>
                        </a:rPr>
                        <a:t>）</a:t>
                      </a:r>
                    </a:p>
                  </a:txBody>
                  <a:tcPr marL="36000" marR="36000">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2027</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dirty="0">
                          <a:latin typeface="HG丸ｺﾞｼｯｸM-PRO" panose="020F0600000000000000" pitchFamily="50" charset="-128"/>
                          <a:ea typeface="HG丸ｺﾞｼｯｸM-PRO" panose="020F0600000000000000" pitchFamily="50" charset="-128"/>
                        </a:rPr>
                        <a:t>R9</a:t>
                      </a:r>
                      <a:r>
                        <a:rPr kumimoji="1" lang="ja-JP" altLang="en-US" sz="1600" b="1" dirty="0">
                          <a:latin typeface="HG丸ｺﾞｼｯｸM-PRO" panose="020F0600000000000000" pitchFamily="50" charset="-128"/>
                          <a:ea typeface="HG丸ｺﾞｼｯｸM-PRO" panose="020F0600000000000000" pitchFamily="50" charset="-128"/>
                        </a:rPr>
                        <a:t>）</a:t>
                      </a: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ap="flat" cmpd="sng" algn="ctr">
                      <a:solidFill>
                        <a:sysClr val="window" lastClr="FFFFFF"/>
                      </a:solidFill>
                      <a:prstDash val="solid"/>
                      <a:round/>
                      <a:headEnd type="none" w="med" len="med"/>
                      <a:tailEnd type="none" w="med" len="med"/>
                    </a:lnT>
                    <a:lnB w="381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en-US" altLang="ja-JP" sz="1600" b="1" dirty="0">
                          <a:latin typeface="HG丸ｺﾞｼｯｸM-PRO" panose="020F0600000000000000" pitchFamily="50" charset="-128"/>
                          <a:ea typeface="HG丸ｺﾞｼｯｸM-PRO" panose="020F0600000000000000" pitchFamily="50" charset="-128"/>
                        </a:rPr>
                        <a:t>2028</a:t>
                      </a:r>
                      <a:r>
                        <a:rPr kumimoji="1" lang="ja-JP" altLang="en-US" sz="1600" b="1" dirty="0">
                          <a:latin typeface="HG丸ｺﾞｼｯｸM-PRO" panose="020F0600000000000000" pitchFamily="50" charset="-128"/>
                          <a:ea typeface="HG丸ｺﾞｼｯｸM-PRO" panose="020F0600000000000000" pitchFamily="50" charset="-128"/>
                        </a:rPr>
                        <a:t>年度</a:t>
                      </a:r>
                      <a:endParaRPr kumimoji="1" lang="en-US" altLang="ja-JP" sz="1600" b="1" dirty="0">
                        <a:latin typeface="HG丸ｺﾞｼｯｸM-PRO" panose="020F0600000000000000" pitchFamily="50" charset="-128"/>
                        <a:ea typeface="HG丸ｺﾞｼｯｸM-PRO" panose="020F0600000000000000" pitchFamily="50" charset="-128"/>
                      </a:endParaRPr>
                    </a:p>
                    <a:p>
                      <a:pPr algn="ctr"/>
                      <a:r>
                        <a:rPr kumimoji="1" lang="ja-JP" altLang="en-US" sz="1600" b="1" dirty="0">
                          <a:latin typeface="HG丸ｺﾞｼｯｸM-PRO" panose="020F0600000000000000" pitchFamily="50" charset="-128"/>
                          <a:ea typeface="HG丸ｺﾞｼｯｸM-PRO" panose="020F0600000000000000" pitchFamily="50" charset="-128"/>
                        </a:rPr>
                        <a:t>（</a:t>
                      </a:r>
                      <a:r>
                        <a:rPr kumimoji="1" lang="en-US" altLang="ja-JP" sz="1600" b="1">
                          <a:latin typeface="HG丸ｺﾞｼｯｸM-PRO" panose="020F0600000000000000" pitchFamily="50" charset="-128"/>
                          <a:ea typeface="HG丸ｺﾞｼｯｸM-PRO" panose="020F0600000000000000" pitchFamily="50" charset="-128"/>
                        </a:rPr>
                        <a:t>R10</a:t>
                      </a:r>
                      <a:r>
                        <a:rPr kumimoji="1" lang="ja-JP" altLang="en-US" sz="1600" b="1">
                          <a:latin typeface="HG丸ｺﾞｼｯｸM-PRO" panose="020F0600000000000000" pitchFamily="50" charset="-128"/>
                          <a:ea typeface="HG丸ｺﾞｼｯｸM-PRO" panose="020F0600000000000000" pitchFamily="50" charset="-128"/>
                        </a:rPr>
                        <a:t>）</a:t>
                      </a:r>
                      <a:endParaRPr kumimoji="1" lang="ja-JP" altLang="en-US" sz="1600" b="1" dirty="0">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tc>
                  <a:txBody>
                    <a:bodyPr/>
                    <a:lstStyle>
                      <a:lvl1pPr marL="0" algn="l" defTabSz="914400" rtl="0" eaLnBrk="1" latinLnBrk="0" hangingPunct="1">
                        <a:defRPr kumimoji="1" sz="1800" b="1" kern="1200">
                          <a:solidFill>
                            <a:schemeClr val="lt1"/>
                          </a:solidFill>
                          <a:latin typeface="ＭＳ Ｐゴシック"/>
                          <a:ea typeface="ＭＳ Ｐゴシック"/>
                        </a:defRPr>
                      </a:lvl1pPr>
                      <a:lvl2pPr marL="457200" algn="l" defTabSz="914400" rtl="0" eaLnBrk="1" latinLnBrk="0" hangingPunct="1">
                        <a:defRPr kumimoji="1" sz="1800" b="1" kern="1200">
                          <a:solidFill>
                            <a:schemeClr val="lt1"/>
                          </a:solidFill>
                          <a:latin typeface="ＭＳ Ｐゴシック"/>
                          <a:ea typeface="ＭＳ Ｐゴシック"/>
                        </a:defRPr>
                      </a:lvl2pPr>
                      <a:lvl3pPr marL="914400" algn="l" defTabSz="914400" rtl="0" eaLnBrk="1" latinLnBrk="0" hangingPunct="1">
                        <a:defRPr kumimoji="1" sz="1800" b="1" kern="1200">
                          <a:solidFill>
                            <a:schemeClr val="lt1"/>
                          </a:solidFill>
                          <a:latin typeface="ＭＳ Ｐゴシック"/>
                          <a:ea typeface="ＭＳ Ｐゴシック"/>
                        </a:defRPr>
                      </a:lvl3pPr>
                      <a:lvl4pPr marL="1371600" algn="l" defTabSz="914400" rtl="0" eaLnBrk="1" latinLnBrk="0" hangingPunct="1">
                        <a:defRPr kumimoji="1" sz="1800" b="1" kern="1200">
                          <a:solidFill>
                            <a:schemeClr val="lt1"/>
                          </a:solidFill>
                          <a:latin typeface="ＭＳ Ｐゴシック"/>
                          <a:ea typeface="ＭＳ Ｐゴシック"/>
                        </a:defRPr>
                      </a:lvl4pPr>
                      <a:lvl5pPr marL="1828800" algn="l" defTabSz="914400" rtl="0" eaLnBrk="1" latinLnBrk="0" hangingPunct="1">
                        <a:defRPr kumimoji="1" sz="1800" b="1" kern="1200">
                          <a:solidFill>
                            <a:schemeClr val="lt1"/>
                          </a:solidFill>
                          <a:latin typeface="ＭＳ Ｐゴシック"/>
                          <a:ea typeface="ＭＳ Ｐゴシック"/>
                        </a:defRPr>
                      </a:lvl5pPr>
                      <a:lvl6pPr marL="2286000" algn="l" defTabSz="914400" rtl="0" eaLnBrk="1" latinLnBrk="0" hangingPunct="1">
                        <a:defRPr kumimoji="1" sz="1800" b="1" kern="1200">
                          <a:solidFill>
                            <a:schemeClr val="lt1"/>
                          </a:solidFill>
                          <a:latin typeface="ＭＳ Ｐゴシック"/>
                          <a:ea typeface="ＭＳ Ｐゴシック"/>
                        </a:defRPr>
                      </a:lvl6pPr>
                      <a:lvl7pPr marL="2743200" algn="l" defTabSz="914400" rtl="0" eaLnBrk="1" latinLnBrk="0" hangingPunct="1">
                        <a:defRPr kumimoji="1" sz="1800" b="1" kern="1200">
                          <a:solidFill>
                            <a:schemeClr val="lt1"/>
                          </a:solidFill>
                          <a:latin typeface="ＭＳ Ｐゴシック"/>
                          <a:ea typeface="ＭＳ Ｐゴシック"/>
                        </a:defRPr>
                      </a:lvl7pPr>
                      <a:lvl8pPr marL="3200400" algn="l" defTabSz="914400" rtl="0" eaLnBrk="1" latinLnBrk="0" hangingPunct="1">
                        <a:defRPr kumimoji="1" sz="1800" b="1" kern="1200">
                          <a:solidFill>
                            <a:schemeClr val="lt1"/>
                          </a:solidFill>
                          <a:latin typeface="ＭＳ Ｐゴシック"/>
                          <a:ea typeface="ＭＳ Ｐゴシック"/>
                        </a:defRPr>
                      </a:lvl8pPr>
                      <a:lvl9pPr marL="3657600" algn="l" defTabSz="914400" rtl="0" eaLnBrk="1" latinLnBrk="0" hangingPunct="1">
                        <a:defRPr kumimoji="1" sz="1800" b="1" kern="1200">
                          <a:solidFill>
                            <a:schemeClr val="lt1"/>
                          </a:solidFill>
                          <a:latin typeface="ＭＳ Ｐゴシック"/>
                          <a:ea typeface="ＭＳ Ｐゴシック"/>
                        </a:defRPr>
                      </a:lvl9pPr>
                    </a:lstStyle>
                    <a:p>
                      <a:pPr algn="ctr"/>
                      <a:r>
                        <a:rPr kumimoji="1" lang="ja-JP" altLang="en-US" sz="1600" b="1" dirty="0">
                          <a:latin typeface="HG丸ｺﾞｼｯｸM-PRO" panose="020F0600000000000000" pitchFamily="50" charset="-128"/>
                          <a:ea typeface="HG丸ｺﾞｼｯｸM-PRO" panose="020F0600000000000000" pitchFamily="50" charset="-128"/>
                        </a:rPr>
                        <a:t>以降</a:t>
                      </a: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12700" cmpd="sng">
                      <a:solidFill>
                        <a:sysClr val="window" lastClr="FFFFFF"/>
                      </a:solidFill>
                    </a:lnT>
                    <a:lnB w="38100" cmpd="sng">
                      <a:solidFill>
                        <a:sysClr val="window" lastClr="FFFFFF"/>
                      </a:solidFill>
                    </a:lnB>
                    <a:lnTlToBr w="12700" cmpd="sng">
                      <a:noFill/>
                      <a:prstDash val="solid"/>
                    </a:lnTlToBr>
                    <a:lnBlToTr w="12700" cmpd="sng">
                      <a:noFill/>
                      <a:prstDash val="solid"/>
                    </a:lnBlToTr>
                    <a:solidFill>
                      <a:srgbClr val="4F81BD"/>
                    </a:solidFill>
                  </a:tcPr>
                </a:tc>
                <a:extLst>
                  <a:ext uri="{0D108BD9-81ED-4DB2-BD59-A6C34878D82A}">
                    <a16:rowId xmlns:a16="http://schemas.microsoft.com/office/drawing/2014/main" val="10000"/>
                  </a:ext>
                </a:extLst>
              </a:tr>
              <a:tr h="5485721">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r>
                        <a:rPr kumimoji="1" lang="ja-JP" altLang="en-US" sz="1200" kern="1200" dirty="0">
                          <a:solidFill>
                            <a:schemeClr val="dk1"/>
                          </a:solidFill>
                          <a:effectLst/>
                          <a:latin typeface="HG丸ｺﾞｼｯｸM-PRO" panose="020F0600000000000000" pitchFamily="50" charset="-128"/>
                          <a:ea typeface="HG丸ｺﾞｼｯｸM-PRO" panose="020F0600000000000000" pitchFamily="50" charset="-128"/>
                          <a:cs typeface="+mn-cs"/>
                        </a:rPr>
                        <a:t>研究開発項目２：</a:t>
                      </a:r>
                      <a:endParaRPr kumimoji="1" lang="en-US" altLang="ja-JP" sz="1200" kern="1200" dirty="0">
                        <a:solidFill>
                          <a:schemeClr val="dk1"/>
                        </a:solidFill>
                        <a:effectLst/>
                        <a:latin typeface="HG丸ｺﾞｼｯｸM-PRO" panose="020F0600000000000000" pitchFamily="50" charset="-128"/>
                        <a:ea typeface="HG丸ｺﾞｼｯｸM-PRO" panose="020F0600000000000000" pitchFamily="50" charset="-128"/>
                        <a:cs typeface="+mn-cs"/>
                      </a:endParaRPr>
                    </a:p>
                    <a:p>
                      <a:r>
                        <a:rPr kumimoji="1" lang="ja-JP" altLang="en-US" sz="1200" kern="1200" dirty="0">
                          <a:solidFill>
                            <a:schemeClr val="dk1"/>
                          </a:solidFill>
                          <a:effectLst/>
                          <a:latin typeface="HG丸ｺﾞｼｯｸM-PRO" panose="020F0600000000000000" pitchFamily="50" charset="-128"/>
                          <a:ea typeface="HG丸ｺﾞｼｯｸM-PRO" panose="020F0600000000000000" pitchFamily="50" charset="-128"/>
                          <a:cs typeface="+mn-cs"/>
                        </a:rPr>
                        <a:t>オール光ネットワーク共通基盤技術の研究開発</a:t>
                      </a:r>
                      <a:endParaRPr kumimoji="1" lang="en-US" altLang="ja-JP" sz="1200" kern="1200" dirty="0">
                        <a:solidFill>
                          <a:schemeClr val="dk1"/>
                        </a:solidFill>
                        <a:effectLst/>
                        <a:latin typeface="HG丸ｺﾞｼｯｸM-PRO" panose="020F0600000000000000" pitchFamily="50" charset="-128"/>
                        <a:ea typeface="HG丸ｺﾞｼｯｸM-PRO" panose="020F0600000000000000" pitchFamily="50" charset="-128"/>
                        <a:cs typeface="+mn-cs"/>
                      </a:endParaRPr>
                    </a:p>
                    <a:p>
                      <a:endParaRPr kumimoji="1" lang="en-US" altLang="ja-JP" sz="1200" kern="1200" dirty="0">
                        <a:solidFill>
                          <a:schemeClr val="dk1"/>
                        </a:solidFill>
                        <a:effectLst/>
                        <a:latin typeface="HG丸ｺﾞｼｯｸM-PRO" panose="020F0600000000000000" pitchFamily="50" charset="-128"/>
                        <a:ea typeface="HG丸ｺﾞｼｯｸM-PRO" panose="020F0600000000000000" pitchFamily="50" charset="-128"/>
                        <a:cs typeface="+mn-cs"/>
                      </a:endParaRPr>
                    </a:p>
                    <a:p>
                      <a:r>
                        <a:rPr kumimoji="1" lang="en-US" altLang="ja-JP" sz="1200" kern="1200" dirty="0">
                          <a:solidFill>
                            <a:schemeClr val="dk1"/>
                          </a:solidFill>
                          <a:effectLst/>
                          <a:latin typeface="HG丸ｺﾞｼｯｸM-PRO" panose="020F0600000000000000" pitchFamily="50" charset="-128"/>
                          <a:ea typeface="HG丸ｺﾞｼｯｸM-PRO" panose="020F0600000000000000" pitchFamily="50" charset="-128"/>
                          <a:cs typeface="+mn-cs"/>
                        </a:rPr>
                        <a:t>c</a:t>
                      </a:r>
                      <a:r>
                        <a:rPr kumimoji="1" lang="ja-JP" altLang="en-US" sz="1200" kern="1200" dirty="0">
                          <a:solidFill>
                            <a:schemeClr val="dk1"/>
                          </a:solidFill>
                          <a:effectLst/>
                          <a:latin typeface="HG丸ｺﾞｼｯｸM-PRO" panose="020F0600000000000000" pitchFamily="50" charset="-128"/>
                          <a:ea typeface="HG丸ｺﾞｼｯｸM-PRO" panose="020F0600000000000000" pitchFamily="50" charset="-128"/>
                          <a:cs typeface="+mn-cs"/>
                        </a:rPr>
                        <a:t>）分散型</a:t>
                      </a:r>
                      <a:r>
                        <a:rPr kumimoji="1" lang="en-US" altLang="ja-JP" sz="1200" kern="1200" dirty="0">
                          <a:solidFill>
                            <a:schemeClr val="dk1"/>
                          </a:solidFill>
                          <a:effectLst/>
                          <a:latin typeface="HG丸ｺﾞｼｯｸM-PRO" panose="020F0600000000000000" pitchFamily="50" charset="-128"/>
                          <a:ea typeface="HG丸ｺﾞｼｯｸM-PRO" panose="020F0600000000000000" pitchFamily="50" charset="-128"/>
                          <a:cs typeface="+mn-cs"/>
                        </a:rPr>
                        <a:t>ROADM</a:t>
                      </a:r>
                      <a:r>
                        <a:rPr kumimoji="1" lang="ja-JP" altLang="en-US" sz="1200" kern="1200" dirty="0">
                          <a:solidFill>
                            <a:schemeClr val="dk1"/>
                          </a:solidFill>
                          <a:effectLst/>
                          <a:latin typeface="HG丸ｺﾞｼｯｸM-PRO" panose="020F0600000000000000" pitchFamily="50" charset="-128"/>
                          <a:ea typeface="HG丸ｺﾞｼｯｸM-PRO" panose="020F0600000000000000" pitchFamily="50" charset="-128"/>
                          <a:cs typeface="+mn-cs"/>
                        </a:rPr>
                        <a:t>技術</a:t>
                      </a:r>
                      <a:endParaRPr kumimoji="1" lang="en-US" altLang="ja-JP" sz="1200" kern="1200" dirty="0">
                        <a:solidFill>
                          <a:schemeClr val="dk1"/>
                        </a:solidFill>
                        <a:effectLst/>
                        <a:latin typeface="HG丸ｺﾞｼｯｸM-PRO" panose="020F0600000000000000" pitchFamily="50" charset="-128"/>
                        <a:ea typeface="HG丸ｺﾞｼｯｸM-PRO" panose="020F0600000000000000" pitchFamily="50" charset="-128"/>
                        <a:cs typeface="+mn-cs"/>
                      </a:endParaRPr>
                    </a:p>
                  </a:txBody>
                  <a:tcPr>
                    <a:lnL w="12700" cmpd="sng">
                      <a:solidFill>
                        <a:sysClr val="window" lastClr="FFFFFF"/>
                      </a:solidFill>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pPr marL="0" marR="0" indent="0" algn="l" defTabSz="855513" rtl="0" eaLnBrk="1" fontAlgn="auto" latinLnBrk="0" hangingPunct="1">
                        <a:lnSpc>
                          <a:spcPct val="100000"/>
                        </a:lnSpc>
                        <a:spcBef>
                          <a:spcPts val="0"/>
                        </a:spcBef>
                        <a:spcAft>
                          <a:spcPts val="0"/>
                        </a:spcAft>
                        <a:buClrTx/>
                        <a:buSzTx/>
                        <a:buFontTx/>
                        <a:buNone/>
                        <a:tabLst/>
                        <a:defRPr/>
                      </a:pPr>
                      <a:endParaRPr kumimoji="1" lang="en-US" altLang="ja-JP" sz="1400" dirty="0">
                        <a:latin typeface="HG丸ｺﾞｼｯｸM-PRO" panose="020F0600000000000000" pitchFamily="50" charset="-128"/>
                        <a:ea typeface="HG丸ｺﾞｼｯｸM-PRO" panose="020F0600000000000000" pitchFamily="50" charset="-128"/>
                      </a:endParaRPr>
                    </a:p>
                  </a:txBody>
                  <a:tcPr>
                    <a:lnL w="12700" cmpd="sng">
                      <a:solidFill>
                        <a:sysClr val="window" lastClr="FFFFFF"/>
                      </a:solidFill>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pPr marL="0" marR="0" indent="0" algn="l" defTabSz="855513" rtl="0" eaLnBrk="1" fontAlgn="auto" latinLnBrk="0" hangingPunct="1">
                        <a:lnSpc>
                          <a:spcPct val="100000"/>
                        </a:lnSpc>
                        <a:spcBef>
                          <a:spcPts val="0"/>
                        </a:spcBef>
                        <a:spcAft>
                          <a:spcPts val="0"/>
                        </a:spcAft>
                        <a:buClrTx/>
                        <a:buSzTx/>
                        <a:buFontTx/>
                        <a:buNone/>
                        <a:tabLst/>
                        <a:defRPr/>
                      </a:pPr>
                      <a:endParaRPr kumimoji="1" lang="en-US" altLang="ja-JP" sz="1400" dirty="0">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en-US" altLang="ja-JP" sz="1400" dirty="0">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dirty="0">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ap="flat" cmpd="sng" algn="ctr">
                      <a:solidFill>
                        <a:sysClr val="window" lastClr="FFFFFF"/>
                      </a:solidFill>
                      <a:prstDash val="solid"/>
                      <a:round/>
                      <a:headEnd type="none" w="med" len="med"/>
                      <a:tailEnd type="none" w="med" len="med"/>
                    </a:lnT>
                    <a:lnB w="12700" cap="flat" cmpd="sng" algn="ctr">
                      <a:solidFill>
                        <a:sysClr val="window" lastClr="FFFFFF"/>
                      </a:solidFill>
                      <a:prstDash val="solid"/>
                      <a:round/>
                      <a:headEnd type="none" w="med" len="med"/>
                      <a:tailEnd type="none" w="med" len="med"/>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ap="flat" cmpd="sng" algn="ctr">
                      <a:solidFill>
                        <a:sysClr val="window" lastClr="FFFFFF"/>
                      </a:solidFill>
                      <a:prstDash val="solid"/>
                      <a:round/>
                      <a:headEnd type="none" w="med" len="med"/>
                      <a:tailEnd type="none" w="med" len="med"/>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tc>
                  <a:txBody>
                    <a:bodyPr/>
                    <a:lstStyle>
                      <a:lvl1pPr marL="0" algn="l" defTabSz="914400" rtl="0" eaLnBrk="1" latinLnBrk="0" hangingPunct="1">
                        <a:defRPr kumimoji="1" sz="1800" kern="1200">
                          <a:solidFill>
                            <a:schemeClr val="dk1"/>
                          </a:solidFill>
                          <a:latin typeface="ＭＳ Ｐゴシック"/>
                          <a:ea typeface="ＭＳ Ｐゴシック"/>
                        </a:defRPr>
                      </a:lvl1pPr>
                      <a:lvl2pPr marL="457200" algn="l" defTabSz="914400" rtl="0" eaLnBrk="1" latinLnBrk="0" hangingPunct="1">
                        <a:defRPr kumimoji="1" sz="1800" kern="1200">
                          <a:solidFill>
                            <a:schemeClr val="dk1"/>
                          </a:solidFill>
                          <a:latin typeface="ＭＳ Ｐゴシック"/>
                          <a:ea typeface="ＭＳ Ｐゴシック"/>
                        </a:defRPr>
                      </a:lvl2pPr>
                      <a:lvl3pPr marL="914400" algn="l" defTabSz="914400" rtl="0" eaLnBrk="1" latinLnBrk="0" hangingPunct="1">
                        <a:defRPr kumimoji="1" sz="1800" kern="1200">
                          <a:solidFill>
                            <a:schemeClr val="dk1"/>
                          </a:solidFill>
                          <a:latin typeface="ＭＳ Ｐゴシック"/>
                          <a:ea typeface="ＭＳ Ｐゴシック"/>
                        </a:defRPr>
                      </a:lvl3pPr>
                      <a:lvl4pPr marL="1371600" algn="l" defTabSz="914400" rtl="0" eaLnBrk="1" latinLnBrk="0" hangingPunct="1">
                        <a:defRPr kumimoji="1" sz="1800" kern="1200">
                          <a:solidFill>
                            <a:schemeClr val="dk1"/>
                          </a:solidFill>
                          <a:latin typeface="ＭＳ Ｐゴシック"/>
                          <a:ea typeface="ＭＳ Ｐゴシック"/>
                        </a:defRPr>
                      </a:lvl4pPr>
                      <a:lvl5pPr marL="1828800" algn="l" defTabSz="914400" rtl="0" eaLnBrk="1" latinLnBrk="0" hangingPunct="1">
                        <a:defRPr kumimoji="1" sz="1800" kern="1200">
                          <a:solidFill>
                            <a:schemeClr val="dk1"/>
                          </a:solidFill>
                          <a:latin typeface="ＭＳ Ｐゴシック"/>
                          <a:ea typeface="ＭＳ Ｐゴシック"/>
                        </a:defRPr>
                      </a:lvl5pPr>
                      <a:lvl6pPr marL="2286000" algn="l" defTabSz="914400" rtl="0" eaLnBrk="1" latinLnBrk="0" hangingPunct="1">
                        <a:defRPr kumimoji="1" sz="1800" kern="1200">
                          <a:solidFill>
                            <a:schemeClr val="dk1"/>
                          </a:solidFill>
                          <a:latin typeface="ＭＳ Ｐゴシック"/>
                          <a:ea typeface="ＭＳ Ｐゴシック"/>
                        </a:defRPr>
                      </a:lvl6pPr>
                      <a:lvl7pPr marL="2743200" algn="l" defTabSz="914400" rtl="0" eaLnBrk="1" latinLnBrk="0" hangingPunct="1">
                        <a:defRPr kumimoji="1" sz="1800" kern="1200">
                          <a:solidFill>
                            <a:schemeClr val="dk1"/>
                          </a:solidFill>
                          <a:latin typeface="ＭＳ Ｐゴシック"/>
                          <a:ea typeface="ＭＳ Ｐゴシック"/>
                        </a:defRPr>
                      </a:lvl7pPr>
                      <a:lvl8pPr marL="3200400" algn="l" defTabSz="914400" rtl="0" eaLnBrk="1" latinLnBrk="0" hangingPunct="1">
                        <a:defRPr kumimoji="1" sz="1800" kern="1200">
                          <a:solidFill>
                            <a:schemeClr val="dk1"/>
                          </a:solidFill>
                          <a:latin typeface="ＭＳ Ｐゴシック"/>
                          <a:ea typeface="ＭＳ Ｐゴシック"/>
                        </a:defRPr>
                      </a:lvl8pPr>
                      <a:lvl9pPr marL="3657600" algn="l" defTabSz="914400" rtl="0" eaLnBrk="1" latinLnBrk="0" hangingPunct="1">
                        <a:defRPr kumimoji="1" sz="1800" kern="1200">
                          <a:solidFill>
                            <a:schemeClr val="dk1"/>
                          </a:solidFill>
                          <a:latin typeface="ＭＳ Ｐゴシック"/>
                          <a:ea typeface="ＭＳ Ｐゴシック"/>
                        </a:defRPr>
                      </a:lvl9pPr>
                    </a:lstStyle>
                    <a:p>
                      <a:endParaRPr kumimoji="1" lang="ja-JP" altLang="en-US" sz="1200" dirty="0">
                        <a:solidFill>
                          <a:schemeClr val="tx1"/>
                        </a:solidFill>
                        <a:latin typeface="HG丸ｺﾞｼｯｸM-PRO" panose="020F0600000000000000" pitchFamily="50" charset="-128"/>
                        <a:ea typeface="HG丸ｺﾞｼｯｸM-PRO" panose="020F0600000000000000" pitchFamily="50" charset="-128"/>
                      </a:endParaRPr>
                    </a:p>
                  </a:txBody>
                  <a:tcPr>
                    <a:lnL w="12700" cap="flat" cmpd="sng" algn="ctr">
                      <a:solidFill>
                        <a:sysClr val="window" lastClr="FFFFFF"/>
                      </a:solidFill>
                      <a:prstDash val="solid"/>
                      <a:round/>
                      <a:headEnd type="none" w="med" len="med"/>
                      <a:tailEnd type="none" w="med" len="med"/>
                    </a:lnL>
                    <a:lnR w="12700" cmpd="sng">
                      <a:solidFill>
                        <a:sysClr val="window" lastClr="FFFFFF"/>
                      </a:solidFill>
                    </a:lnR>
                    <a:lnT w="38100" cmpd="sng">
                      <a:solidFill>
                        <a:sysClr val="window" lastClr="FFFFFF"/>
                      </a:solidFill>
                    </a:lnT>
                    <a:lnB w="12700" cmpd="sng">
                      <a:solidFill>
                        <a:sysClr val="window" lastClr="FFFFFF"/>
                      </a:solidFill>
                    </a:lnB>
                    <a:lnTlToBr w="12700" cmpd="sng">
                      <a:noFill/>
                      <a:prstDash val="solid"/>
                    </a:lnTlToBr>
                    <a:lnBlToTr w="12700" cmpd="sng">
                      <a:noFill/>
                      <a:prstDash val="solid"/>
                    </a:lnBlToTr>
                    <a:solidFill>
                      <a:srgbClr val="4F81BD">
                        <a:tint val="40000"/>
                      </a:srgbClr>
                    </a:solidFill>
                  </a:tcPr>
                </a:tc>
                <a:extLst>
                  <a:ext uri="{0D108BD9-81ED-4DB2-BD59-A6C34878D82A}">
                    <a16:rowId xmlns:a16="http://schemas.microsoft.com/office/drawing/2014/main" val="2550042890"/>
                  </a:ext>
                </a:extLst>
              </a:tr>
            </a:tbl>
          </a:graphicData>
        </a:graphic>
      </p:graphicFrame>
      <p:sp>
        <p:nvSpPr>
          <p:cNvPr id="77" name="ホームベース 15">
            <a:extLst>
              <a:ext uri="{FF2B5EF4-FFF2-40B4-BE49-F238E27FC236}">
                <a16:creationId xmlns:a16="http://schemas.microsoft.com/office/drawing/2014/main" id="{F12B989A-9811-49A6-8308-4C76F94028D7}"/>
              </a:ext>
            </a:extLst>
          </p:cNvPr>
          <p:cNvSpPr/>
          <p:nvPr/>
        </p:nvSpPr>
        <p:spPr bwMode="auto">
          <a:xfrm>
            <a:off x="1568624" y="5140516"/>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ctr"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ISO/IEC/TCXXX</a:t>
            </a:r>
          </a:p>
        </p:txBody>
      </p:sp>
      <p:sp>
        <p:nvSpPr>
          <p:cNvPr id="78" name="テキスト ボックス 77">
            <a:extLst>
              <a:ext uri="{FF2B5EF4-FFF2-40B4-BE49-F238E27FC236}">
                <a16:creationId xmlns:a16="http://schemas.microsoft.com/office/drawing/2014/main" id="{37E7EA0F-2B7B-4702-8A31-D4937246642E}"/>
              </a:ext>
            </a:extLst>
          </p:cNvPr>
          <p:cNvSpPr txBox="1"/>
          <p:nvPr/>
        </p:nvSpPr>
        <p:spPr>
          <a:xfrm>
            <a:off x="1424608" y="2487377"/>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第</a:t>
            </a:r>
            <a:r>
              <a:rPr lang="en-US" altLang="ja-JP" sz="1200" dirty="0">
                <a:solidFill>
                  <a:srgbClr val="FF0000"/>
                </a:solidFill>
                <a:latin typeface="HG丸ｺﾞｼｯｸM-PRO" panose="020F0600000000000000" pitchFamily="50" charset="-128"/>
                <a:ea typeface="HG丸ｺﾞｼｯｸM-PRO" panose="020F0600000000000000" pitchFamily="50" charset="-128"/>
              </a:rPr>
              <a:t>38</a:t>
            </a:r>
            <a:r>
              <a:rPr lang="ja-JP" altLang="en-US" sz="1200" dirty="0">
                <a:solidFill>
                  <a:srgbClr val="FF0000"/>
                </a:solidFill>
                <a:latin typeface="HG丸ｺﾞｼｯｸM-PRO" panose="020F0600000000000000" pitchFamily="50" charset="-128"/>
                <a:ea typeface="HG丸ｺﾞｼｯｸM-PRO" panose="020F0600000000000000" pitchFamily="50" charset="-128"/>
              </a:rPr>
              <a:t>回</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cxnSp>
        <p:nvCxnSpPr>
          <p:cNvPr id="79" name="直線矢印コネクタ 78">
            <a:extLst>
              <a:ext uri="{FF2B5EF4-FFF2-40B4-BE49-F238E27FC236}">
                <a16:creationId xmlns:a16="http://schemas.microsoft.com/office/drawing/2014/main" id="{8D5A420C-3FA1-41EB-85D2-81102AB3FBBA}"/>
              </a:ext>
            </a:extLst>
          </p:cNvPr>
          <p:cNvCxnSpPr>
            <a:cxnSpLocks/>
          </p:cNvCxnSpPr>
          <p:nvPr/>
        </p:nvCxnSpPr>
        <p:spPr bwMode="auto">
          <a:xfrm>
            <a:off x="2273463" y="2119919"/>
            <a:ext cx="1095361" cy="0"/>
          </a:xfrm>
          <a:prstGeom prst="straightConnector1">
            <a:avLst/>
          </a:prstGeom>
          <a:noFill/>
          <a:ln w="76200" cap="flat" cmpd="sng" algn="ctr">
            <a:solidFill>
              <a:srgbClr val="FF0000"/>
            </a:solidFill>
            <a:prstDash val="solid"/>
            <a:round/>
            <a:headEnd type="none" w="med" len="med"/>
            <a:tailEnd type="triangle"/>
          </a:ln>
          <a:effectLst/>
        </p:spPr>
      </p:cxnSp>
      <p:sp>
        <p:nvSpPr>
          <p:cNvPr id="80" name="ホームベース 15">
            <a:extLst>
              <a:ext uri="{FF2B5EF4-FFF2-40B4-BE49-F238E27FC236}">
                <a16:creationId xmlns:a16="http://schemas.microsoft.com/office/drawing/2014/main" id="{68829949-E658-499F-88B9-E4B2688AAC05}"/>
              </a:ext>
            </a:extLst>
          </p:cNvPr>
          <p:cNvSpPr/>
          <p:nvPr/>
        </p:nvSpPr>
        <p:spPr bwMode="auto">
          <a:xfrm>
            <a:off x="1568624" y="1485613"/>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ITU-R</a:t>
            </a:r>
            <a:r>
              <a:rPr lang="ja-JP" altLang="en-US" sz="1400" dirty="0">
                <a:solidFill>
                  <a:prstClr val="black"/>
                </a:solidFill>
                <a:latin typeface="HG丸ｺﾞｼｯｸM-PRO" panose="020F0600000000000000" pitchFamily="50" charset="-128"/>
                <a:ea typeface="HG丸ｺﾞｼｯｸM-PRO" panose="020F0600000000000000" pitchFamily="50" charset="-128"/>
              </a:rPr>
              <a:t>　</a:t>
            </a:r>
            <a:r>
              <a:rPr lang="en-US" altLang="ja-JP" sz="1400" dirty="0">
                <a:solidFill>
                  <a:prstClr val="black"/>
                </a:solidFill>
                <a:latin typeface="HG丸ｺﾞｼｯｸM-PRO" panose="020F0600000000000000" pitchFamily="50" charset="-128"/>
                <a:ea typeface="HG丸ｺﾞｼｯｸM-PRO" panose="020F0600000000000000" pitchFamily="50" charset="-128"/>
              </a:rPr>
              <a:t>SG5 WP5D</a:t>
            </a:r>
          </a:p>
        </p:txBody>
      </p:sp>
      <p:cxnSp>
        <p:nvCxnSpPr>
          <p:cNvPr id="81" name="直線矢印コネクタ 80">
            <a:extLst>
              <a:ext uri="{FF2B5EF4-FFF2-40B4-BE49-F238E27FC236}">
                <a16:creationId xmlns:a16="http://schemas.microsoft.com/office/drawing/2014/main" id="{E70BB19F-B61B-46AB-BF91-6B7D99E8D6A9}"/>
              </a:ext>
            </a:extLst>
          </p:cNvPr>
          <p:cNvCxnSpPr>
            <a:cxnSpLocks/>
          </p:cNvCxnSpPr>
          <p:nvPr/>
        </p:nvCxnSpPr>
        <p:spPr bwMode="auto">
          <a:xfrm>
            <a:off x="2672401" y="4288101"/>
            <a:ext cx="6025015" cy="0"/>
          </a:xfrm>
          <a:prstGeom prst="straightConnector1">
            <a:avLst/>
          </a:prstGeom>
          <a:noFill/>
          <a:ln w="76200" cap="flat" cmpd="sng" algn="ctr">
            <a:solidFill>
              <a:srgbClr val="FF0000"/>
            </a:solidFill>
            <a:prstDash val="solid"/>
            <a:round/>
            <a:headEnd type="none" w="med" len="med"/>
            <a:tailEnd type="triangle"/>
          </a:ln>
          <a:effectLst/>
        </p:spPr>
      </p:cxnSp>
      <p:cxnSp>
        <p:nvCxnSpPr>
          <p:cNvPr id="82" name="直線矢印コネクタ 81">
            <a:extLst>
              <a:ext uri="{FF2B5EF4-FFF2-40B4-BE49-F238E27FC236}">
                <a16:creationId xmlns:a16="http://schemas.microsoft.com/office/drawing/2014/main" id="{5DFAD525-6F99-4A19-9B0D-63BDE997F36C}"/>
              </a:ext>
            </a:extLst>
          </p:cNvPr>
          <p:cNvCxnSpPr>
            <a:cxnSpLocks/>
          </p:cNvCxnSpPr>
          <p:nvPr/>
        </p:nvCxnSpPr>
        <p:spPr bwMode="auto">
          <a:xfrm>
            <a:off x="1592401" y="4288101"/>
            <a:ext cx="1080000" cy="0"/>
          </a:xfrm>
          <a:prstGeom prst="straightConnector1">
            <a:avLst/>
          </a:prstGeom>
          <a:noFill/>
          <a:ln w="76200" cap="flat" cmpd="sng" algn="ctr">
            <a:solidFill>
              <a:srgbClr val="FF0000"/>
            </a:solidFill>
            <a:prstDash val="sysDot"/>
            <a:round/>
            <a:headEnd type="none" w="med" len="med"/>
            <a:tailEnd type="none"/>
          </a:ln>
          <a:effectLst/>
        </p:spPr>
      </p:cxnSp>
      <p:sp>
        <p:nvSpPr>
          <p:cNvPr id="83" name="テキスト ボックス 82">
            <a:extLst>
              <a:ext uri="{FF2B5EF4-FFF2-40B4-BE49-F238E27FC236}">
                <a16:creationId xmlns:a16="http://schemas.microsoft.com/office/drawing/2014/main" id="{1DAD9500-FF17-42CA-B0CC-58699A32E78C}"/>
              </a:ext>
            </a:extLst>
          </p:cNvPr>
          <p:cNvSpPr txBox="1"/>
          <p:nvPr/>
        </p:nvSpPr>
        <p:spPr>
          <a:xfrm>
            <a:off x="99767" y="3086133"/>
            <a:ext cx="1425547" cy="1815882"/>
          </a:xfrm>
          <a:prstGeom prst="rect">
            <a:avLst/>
          </a:prstGeom>
          <a:noFill/>
          <a:ln>
            <a:solidFill>
              <a:sysClr val="windowText" lastClr="000000"/>
            </a:solidFill>
            <a:prstDash val="dash"/>
          </a:ln>
        </p:spPr>
        <p:txBody>
          <a:bodyPr wrap="square" lIns="0" tIns="0" rIns="0" bIns="0" rtlCol="0">
            <a:spAutoFit/>
          </a:bodyPr>
          <a:lstStyle/>
          <a:p>
            <a:pPr marL="0" marR="0" lvl="0" indent="0" defTabSz="914400" eaLnBrk="1" fontAlgn="auto" latinLnBrk="0" hangingPunct="1">
              <a:lnSpc>
                <a:spcPct val="100000"/>
              </a:lnSpc>
              <a:spcBef>
                <a:spcPts val="600"/>
              </a:spcBef>
              <a:spcAft>
                <a:spcPts val="0"/>
              </a:spcAft>
              <a:buClrTx/>
              <a:buSzTx/>
              <a:buFontTx/>
              <a:buNone/>
              <a:tabLst/>
              <a:defRPr/>
            </a:pPr>
            <a:r>
              <a:rPr kumimoji="0" lang="ja-JP" altLang="en-US" sz="12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標準化の目的</a:t>
            </a:r>
            <a:endParaRPr kumimoji="0" lang="en-US" altLang="ja-JP" sz="1200" b="1"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171450" marR="0" lvl="0" indent="-171450"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（例）○○等の製品を国際展開するための標準化を実施</a:t>
            </a:r>
            <a:endParaRPr kumimoji="0" lang="en-US" altLang="ja-JP"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a:p>
            <a:pPr marL="171450" marR="0" lvl="0" indent="-171450" defTabSz="914400" eaLnBrk="1" fontAlgn="auto" latinLnBrk="0" hangingPunct="1">
              <a:lnSpc>
                <a:spcPct val="100000"/>
              </a:lnSpc>
              <a:spcBef>
                <a:spcPts val="600"/>
              </a:spcBef>
              <a:spcAft>
                <a:spcPts val="0"/>
              </a:spcAft>
              <a:buClrTx/>
              <a:buSzTx/>
              <a:buFont typeface="Arial" panose="020B0604020202020204" pitchFamily="34" charset="0"/>
              <a:buChar char="•"/>
              <a:tabLst/>
              <a:defRPr/>
            </a:pPr>
            <a:r>
              <a:rPr kumimoji="0" lang="ja-JP" altLang="en-US"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（例）他の無線業務との共用検討を行う際などへの活用に貢献</a:t>
            </a:r>
            <a:endParaRPr kumimoji="0" lang="en-US" altLang="ja-JP" sz="12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endParaRPr>
          </a:p>
        </p:txBody>
      </p:sp>
      <p:sp>
        <p:nvSpPr>
          <p:cNvPr id="84" name="ホームベース 15">
            <a:extLst>
              <a:ext uri="{FF2B5EF4-FFF2-40B4-BE49-F238E27FC236}">
                <a16:creationId xmlns:a16="http://schemas.microsoft.com/office/drawing/2014/main" id="{7554C1C2-23A3-4DD1-9527-F0553C2A2765}"/>
              </a:ext>
            </a:extLst>
          </p:cNvPr>
          <p:cNvSpPr/>
          <p:nvPr/>
        </p:nvSpPr>
        <p:spPr bwMode="auto">
          <a:xfrm>
            <a:off x="1568624" y="5575843"/>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IEEE 8XX.XX</a:t>
            </a:r>
          </a:p>
        </p:txBody>
      </p:sp>
      <p:sp>
        <p:nvSpPr>
          <p:cNvPr id="85" name="ホームベース 15">
            <a:extLst>
              <a:ext uri="{FF2B5EF4-FFF2-40B4-BE49-F238E27FC236}">
                <a16:creationId xmlns:a16="http://schemas.microsoft.com/office/drawing/2014/main" id="{C69CB57A-DA53-44A4-885C-4A7F065A83E3}"/>
              </a:ext>
            </a:extLst>
          </p:cNvPr>
          <p:cNvSpPr/>
          <p:nvPr/>
        </p:nvSpPr>
        <p:spPr bwMode="auto">
          <a:xfrm>
            <a:off x="1557223" y="6011438"/>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3GPP RAN/SA/CT</a:t>
            </a:r>
          </a:p>
        </p:txBody>
      </p:sp>
      <p:sp>
        <p:nvSpPr>
          <p:cNvPr id="86" name="ホームベース 15">
            <a:extLst>
              <a:ext uri="{FF2B5EF4-FFF2-40B4-BE49-F238E27FC236}">
                <a16:creationId xmlns:a16="http://schemas.microsoft.com/office/drawing/2014/main" id="{3F51AFD9-EB6C-47D0-8DF5-C9A12AF0B147}"/>
              </a:ext>
            </a:extLst>
          </p:cNvPr>
          <p:cNvSpPr/>
          <p:nvPr/>
        </p:nvSpPr>
        <p:spPr bwMode="auto">
          <a:xfrm>
            <a:off x="1564039" y="6448163"/>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ctr"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IETF/IRTF</a:t>
            </a:r>
          </a:p>
        </p:txBody>
      </p:sp>
      <p:sp>
        <p:nvSpPr>
          <p:cNvPr id="87" name="テキスト ボックス 86">
            <a:extLst>
              <a:ext uri="{FF2B5EF4-FFF2-40B4-BE49-F238E27FC236}">
                <a16:creationId xmlns:a16="http://schemas.microsoft.com/office/drawing/2014/main" id="{58A2F2B0-EFCB-4349-9546-BE35CDB146A4}"/>
              </a:ext>
            </a:extLst>
          </p:cNvPr>
          <p:cNvSpPr txBox="1"/>
          <p:nvPr/>
        </p:nvSpPr>
        <p:spPr>
          <a:xfrm>
            <a:off x="647950" y="5150172"/>
            <a:ext cx="944451" cy="369332"/>
          </a:xfrm>
          <a:prstGeom prst="rect">
            <a:avLst/>
          </a:prstGeom>
          <a:noFill/>
        </p:spPr>
        <p:txBody>
          <a:bodyPr wrap="square" lIns="0" tIns="0" rIns="0" bIns="0" rtlCol="0">
            <a:spAutoFit/>
          </a:bodyPr>
          <a:lstStyle/>
          <a:p>
            <a:pPr fontAlgn="auto">
              <a:spcBef>
                <a:spcPts val="0"/>
              </a:spcBef>
              <a:spcAft>
                <a:spcPts val="0"/>
              </a:spcAft>
            </a:pPr>
            <a:r>
              <a:rPr lang="en-US" altLang="ja-JP" sz="1200" dirty="0">
                <a:solidFill>
                  <a:prstClr val="black"/>
                </a:solidFill>
                <a:latin typeface="HG丸ｺﾞｼｯｸM-PRO" panose="020F0600000000000000" pitchFamily="50" charset="-128"/>
                <a:ea typeface="HG丸ｺﾞｼｯｸM-PRO" panose="020F0600000000000000" pitchFamily="50" charset="-128"/>
              </a:rPr>
              <a:t>(</a:t>
            </a:r>
            <a:r>
              <a:rPr lang="ja-JP" altLang="en-US" sz="1200" dirty="0">
                <a:solidFill>
                  <a:prstClr val="black"/>
                </a:solidFill>
                <a:latin typeface="HG丸ｺﾞｼｯｸM-PRO" panose="020F0600000000000000" pitchFamily="50" charset="-128"/>
                <a:ea typeface="HG丸ｺﾞｼｯｸM-PRO" panose="020F0600000000000000" pitchFamily="50" charset="-128"/>
              </a:rPr>
              <a:t>他の標準化機関の例）</a:t>
            </a:r>
            <a:endParaRPr lang="en-US" altLang="ja-JP" sz="1200" dirty="0">
              <a:solidFill>
                <a:prstClr val="black"/>
              </a:solidFill>
              <a:latin typeface="HG丸ｺﾞｼｯｸM-PRO" panose="020F0600000000000000" pitchFamily="50" charset="-128"/>
              <a:ea typeface="HG丸ｺﾞｼｯｸM-PRO" panose="020F0600000000000000" pitchFamily="50" charset="-128"/>
            </a:endParaRPr>
          </a:p>
        </p:txBody>
      </p:sp>
      <p:sp>
        <p:nvSpPr>
          <p:cNvPr id="88" name="ホームベース 15">
            <a:extLst>
              <a:ext uri="{FF2B5EF4-FFF2-40B4-BE49-F238E27FC236}">
                <a16:creationId xmlns:a16="http://schemas.microsoft.com/office/drawing/2014/main" id="{BF5D5D03-7374-464F-AB25-5BB289FA6AFE}"/>
              </a:ext>
            </a:extLst>
          </p:cNvPr>
          <p:cNvSpPr/>
          <p:nvPr/>
        </p:nvSpPr>
        <p:spPr bwMode="auto">
          <a:xfrm>
            <a:off x="1564039" y="3808388"/>
            <a:ext cx="7920000" cy="360000"/>
          </a:xfrm>
          <a:prstGeom prst="homePlate">
            <a:avLst/>
          </a:prstGeom>
          <a:solidFill>
            <a:srgbClr val="FFFF00">
              <a:alpha val="50000"/>
            </a:srgbClr>
          </a:solidFill>
          <a:ln w="9525" cap="flat" cmpd="sng" algn="ctr">
            <a:noFill/>
            <a:prstDash val="solid"/>
            <a:roun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defTabSz="933450"/>
            <a:r>
              <a:rPr lang="en-US" altLang="ja-JP" sz="1400" dirty="0">
                <a:solidFill>
                  <a:prstClr val="black"/>
                </a:solidFill>
                <a:latin typeface="HG丸ｺﾞｼｯｸM-PRO" panose="020F0600000000000000" pitchFamily="50" charset="-128"/>
                <a:ea typeface="HG丸ｺﾞｼｯｸM-PRO" panose="020F0600000000000000" pitchFamily="50" charset="-128"/>
              </a:rPr>
              <a:t>WWRF/</a:t>
            </a:r>
            <a:r>
              <a:rPr lang="ja-JP" altLang="en-US" sz="1400" dirty="0">
                <a:solidFill>
                  <a:prstClr val="black"/>
                </a:solidFill>
                <a:latin typeface="HG丸ｺﾞｼｯｸM-PRO" panose="020F0600000000000000" pitchFamily="50" charset="-128"/>
                <a:ea typeface="HG丸ｺﾞｼｯｸM-PRO" panose="020F0600000000000000" pitchFamily="50" charset="-128"/>
              </a:rPr>
              <a:t>関連のフォーラム等</a:t>
            </a:r>
            <a:endParaRPr lang="en-US" altLang="ja-JP" sz="1400" dirty="0">
              <a:solidFill>
                <a:prstClr val="black"/>
              </a:solidFill>
              <a:latin typeface="HG丸ｺﾞｼｯｸM-PRO" panose="020F0600000000000000" pitchFamily="50" charset="-128"/>
              <a:ea typeface="HG丸ｺﾞｼｯｸM-PRO" panose="020F0600000000000000" pitchFamily="50" charset="-128"/>
            </a:endParaRPr>
          </a:p>
        </p:txBody>
      </p:sp>
      <p:sp>
        <p:nvSpPr>
          <p:cNvPr id="89" name="テキスト ボックス 88">
            <a:extLst>
              <a:ext uri="{FF2B5EF4-FFF2-40B4-BE49-F238E27FC236}">
                <a16:creationId xmlns:a16="http://schemas.microsoft.com/office/drawing/2014/main" id="{5D4B8C1E-ABCC-4A33-82B4-897C3EA8A40B}"/>
              </a:ext>
            </a:extLst>
          </p:cNvPr>
          <p:cNvSpPr txBox="1"/>
          <p:nvPr/>
        </p:nvSpPr>
        <p:spPr>
          <a:xfrm>
            <a:off x="1947133" y="2486801"/>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39</a:t>
            </a:r>
          </a:p>
        </p:txBody>
      </p:sp>
      <p:sp>
        <p:nvSpPr>
          <p:cNvPr id="90" name="テキスト ボックス 89">
            <a:extLst>
              <a:ext uri="{FF2B5EF4-FFF2-40B4-BE49-F238E27FC236}">
                <a16:creationId xmlns:a16="http://schemas.microsoft.com/office/drawing/2014/main" id="{E25A8E16-3275-451E-B72F-77A6D59A43CD}"/>
              </a:ext>
            </a:extLst>
          </p:cNvPr>
          <p:cNvSpPr txBox="1"/>
          <p:nvPr/>
        </p:nvSpPr>
        <p:spPr>
          <a:xfrm>
            <a:off x="2450128" y="2486801"/>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40</a:t>
            </a:r>
          </a:p>
        </p:txBody>
      </p:sp>
      <p:sp>
        <p:nvSpPr>
          <p:cNvPr id="91" name="テキスト ボックス 90">
            <a:extLst>
              <a:ext uri="{FF2B5EF4-FFF2-40B4-BE49-F238E27FC236}">
                <a16:creationId xmlns:a16="http://schemas.microsoft.com/office/drawing/2014/main" id="{64E62176-1A09-4677-B524-A2CF32E2B8FC}"/>
              </a:ext>
            </a:extLst>
          </p:cNvPr>
          <p:cNvSpPr txBox="1"/>
          <p:nvPr/>
        </p:nvSpPr>
        <p:spPr>
          <a:xfrm>
            <a:off x="2904982" y="2487089"/>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41</a:t>
            </a:r>
          </a:p>
        </p:txBody>
      </p:sp>
      <p:sp>
        <p:nvSpPr>
          <p:cNvPr id="92" name="テキスト ボックス 91">
            <a:extLst>
              <a:ext uri="{FF2B5EF4-FFF2-40B4-BE49-F238E27FC236}">
                <a16:creationId xmlns:a16="http://schemas.microsoft.com/office/drawing/2014/main" id="{1D534A7A-6F90-4231-8C5E-A6FEC9263016}"/>
              </a:ext>
            </a:extLst>
          </p:cNvPr>
          <p:cNvSpPr txBox="1"/>
          <p:nvPr/>
        </p:nvSpPr>
        <p:spPr>
          <a:xfrm>
            <a:off x="3368824" y="2486513"/>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42</a:t>
            </a:r>
          </a:p>
        </p:txBody>
      </p:sp>
      <p:sp>
        <p:nvSpPr>
          <p:cNvPr id="93" name="テキスト ボックス 92">
            <a:extLst>
              <a:ext uri="{FF2B5EF4-FFF2-40B4-BE49-F238E27FC236}">
                <a16:creationId xmlns:a16="http://schemas.microsoft.com/office/drawing/2014/main" id="{7ABC2F43-A732-44C5-8D18-0953E80EBFDA}"/>
              </a:ext>
            </a:extLst>
          </p:cNvPr>
          <p:cNvSpPr txBox="1"/>
          <p:nvPr/>
        </p:nvSpPr>
        <p:spPr>
          <a:xfrm>
            <a:off x="3846592" y="2486513"/>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43</a:t>
            </a:r>
          </a:p>
        </p:txBody>
      </p:sp>
      <p:sp>
        <p:nvSpPr>
          <p:cNvPr id="94" name="テキスト ボックス 93">
            <a:extLst>
              <a:ext uri="{FF2B5EF4-FFF2-40B4-BE49-F238E27FC236}">
                <a16:creationId xmlns:a16="http://schemas.microsoft.com/office/drawing/2014/main" id="{E40CA202-1A61-4EAF-AD64-2903A1A1E50E}"/>
              </a:ext>
            </a:extLst>
          </p:cNvPr>
          <p:cNvSpPr txBox="1"/>
          <p:nvPr/>
        </p:nvSpPr>
        <p:spPr>
          <a:xfrm>
            <a:off x="1411332" y="1888755"/>
            <a:ext cx="1861914" cy="184666"/>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将来技術トレンド調査</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cxnSp>
        <p:nvCxnSpPr>
          <p:cNvPr id="95" name="直線矢印コネクタ 94">
            <a:extLst>
              <a:ext uri="{FF2B5EF4-FFF2-40B4-BE49-F238E27FC236}">
                <a16:creationId xmlns:a16="http://schemas.microsoft.com/office/drawing/2014/main" id="{CA69591D-DB47-4F2B-A924-3FD0409231FD}"/>
              </a:ext>
            </a:extLst>
          </p:cNvPr>
          <p:cNvCxnSpPr>
            <a:cxnSpLocks/>
          </p:cNvCxnSpPr>
          <p:nvPr/>
        </p:nvCxnSpPr>
        <p:spPr bwMode="auto">
          <a:xfrm>
            <a:off x="2273463" y="2405970"/>
            <a:ext cx="2319497" cy="0"/>
          </a:xfrm>
          <a:prstGeom prst="straightConnector1">
            <a:avLst/>
          </a:prstGeom>
          <a:noFill/>
          <a:ln w="76200" cap="flat" cmpd="sng" algn="ctr">
            <a:solidFill>
              <a:srgbClr val="FF0000"/>
            </a:solidFill>
            <a:prstDash val="solid"/>
            <a:round/>
            <a:headEnd type="none" w="med" len="med"/>
            <a:tailEnd type="triangle"/>
          </a:ln>
          <a:effectLst/>
        </p:spPr>
      </p:cxnSp>
      <p:sp>
        <p:nvSpPr>
          <p:cNvPr id="96" name="テキスト ボックス 95">
            <a:extLst>
              <a:ext uri="{FF2B5EF4-FFF2-40B4-BE49-F238E27FC236}">
                <a16:creationId xmlns:a16="http://schemas.microsoft.com/office/drawing/2014/main" id="{67E0CEA1-8968-4AC4-AE12-5BBB684C628D}"/>
              </a:ext>
            </a:extLst>
          </p:cNvPr>
          <p:cNvSpPr txBox="1"/>
          <p:nvPr/>
        </p:nvSpPr>
        <p:spPr>
          <a:xfrm>
            <a:off x="1814822" y="2174806"/>
            <a:ext cx="1425547" cy="184666"/>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ビジョン勧告</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97" name="テキスト ボックス 96">
            <a:extLst>
              <a:ext uri="{FF2B5EF4-FFF2-40B4-BE49-F238E27FC236}">
                <a16:creationId xmlns:a16="http://schemas.microsoft.com/office/drawing/2014/main" id="{A78AE7C6-9C96-4A1B-8653-1FA103C708A4}"/>
              </a:ext>
            </a:extLst>
          </p:cNvPr>
          <p:cNvSpPr txBox="1"/>
          <p:nvPr/>
        </p:nvSpPr>
        <p:spPr>
          <a:xfrm>
            <a:off x="4265497" y="2496686"/>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44</a:t>
            </a:r>
          </a:p>
        </p:txBody>
      </p:sp>
      <p:sp>
        <p:nvSpPr>
          <p:cNvPr id="98" name="テキスト ボックス 97">
            <a:extLst>
              <a:ext uri="{FF2B5EF4-FFF2-40B4-BE49-F238E27FC236}">
                <a16:creationId xmlns:a16="http://schemas.microsoft.com/office/drawing/2014/main" id="{0D3D9294-5965-4CD5-861E-C598E3C142C3}"/>
              </a:ext>
            </a:extLst>
          </p:cNvPr>
          <p:cNvSpPr txBox="1"/>
          <p:nvPr/>
        </p:nvSpPr>
        <p:spPr>
          <a:xfrm>
            <a:off x="4788022" y="2496110"/>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45</a:t>
            </a:r>
          </a:p>
        </p:txBody>
      </p:sp>
      <p:sp>
        <p:nvSpPr>
          <p:cNvPr id="99" name="テキスト ボックス 98">
            <a:extLst>
              <a:ext uri="{FF2B5EF4-FFF2-40B4-BE49-F238E27FC236}">
                <a16:creationId xmlns:a16="http://schemas.microsoft.com/office/drawing/2014/main" id="{207723E7-66F1-4F3F-86C3-12A9D40092A6}"/>
              </a:ext>
            </a:extLst>
          </p:cNvPr>
          <p:cNvSpPr txBox="1"/>
          <p:nvPr/>
        </p:nvSpPr>
        <p:spPr>
          <a:xfrm>
            <a:off x="5291017" y="2496110"/>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46</a:t>
            </a:r>
          </a:p>
        </p:txBody>
      </p:sp>
      <p:sp>
        <p:nvSpPr>
          <p:cNvPr id="100" name="テキスト ボックス 99">
            <a:extLst>
              <a:ext uri="{FF2B5EF4-FFF2-40B4-BE49-F238E27FC236}">
                <a16:creationId xmlns:a16="http://schemas.microsoft.com/office/drawing/2014/main" id="{BCAA817E-59CA-4CA9-832F-8DAFC25D3287}"/>
              </a:ext>
            </a:extLst>
          </p:cNvPr>
          <p:cNvSpPr txBox="1"/>
          <p:nvPr/>
        </p:nvSpPr>
        <p:spPr>
          <a:xfrm>
            <a:off x="5745871" y="2496398"/>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47</a:t>
            </a:r>
          </a:p>
        </p:txBody>
      </p:sp>
      <p:sp>
        <p:nvSpPr>
          <p:cNvPr id="101" name="テキスト ボックス 100">
            <a:extLst>
              <a:ext uri="{FF2B5EF4-FFF2-40B4-BE49-F238E27FC236}">
                <a16:creationId xmlns:a16="http://schemas.microsoft.com/office/drawing/2014/main" id="{07A5C4FA-2877-4904-9233-1F5EF7B8B017}"/>
              </a:ext>
            </a:extLst>
          </p:cNvPr>
          <p:cNvSpPr txBox="1"/>
          <p:nvPr/>
        </p:nvSpPr>
        <p:spPr>
          <a:xfrm>
            <a:off x="6209713" y="2495822"/>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48</a:t>
            </a:r>
          </a:p>
        </p:txBody>
      </p:sp>
      <p:sp>
        <p:nvSpPr>
          <p:cNvPr id="102" name="テキスト ボックス 101">
            <a:extLst>
              <a:ext uri="{FF2B5EF4-FFF2-40B4-BE49-F238E27FC236}">
                <a16:creationId xmlns:a16="http://schemas.microsoft.com/office/drawing/2014/main" id="{0AF28743-9810-4A68-8E61-F0E1478B0327}"/>
              </a:ext>
            </a:extLst>
          </p:cNvPr>
          <p:cNvSpPr txBox="1"/>
          <p:nvPr/>
        </p:nvSpPr>
        <p:spPr>
          <a:xfrm>
            <a:off x="6687481" y="2495822"/>
            <a:ext cx="652660" cy="369332"/>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a:p>
            <a:pPr algn="ctr" fontAlgn="auto">
              <a:spcBef>
                <a:spcPts val="0"/>
              </a:spcBef>
              <a:spcAft>
                <a:spcPts val="0"/>
              </a:spcAft>
            </a:pPr>
            <a:r>
              <a:rPr lang="en-US" altLang="ja-JP" sz="1200" dirty="0">
                <a:solidFill>
                  <a:srgbClr val="FF0000"/>
                </a:solidFill>
                <a:latin typeface="HG丸ｺﾞｼｯｸM-PRO" panose="020F0600000000000000" pitchFamily="50" charset="-128"/>
                <a:ea typeface="HG丸ｺﾞｼｯｸM-PRO" panose="020F0600000000000000" pitchFamily="50" charset="-128"/>
              </a:rPr>
              <a:t>49</a:t>
            </a:r>
          </a:p>
        </p:txBody>
      </p:sp>
      <p:cxnSp>
        <p:nvCxnSpPr>
          <p:cNvPr id="103" name="直線矢印コネクタ 102">
            <a:extLst>
              <a:ext uri="{FF2B5EF4-FFF2-40B4-BE49-F238E27FC236}">
                <a16:creationId xmlns:a16="http://schemas.microsoft.com/office/drawing/2014/main" id="{5B8687A1-F69F-4410-8DBF-3F118EE67C32}"/>
              </a:ext>
            </a:extLst>
          </p:cNvPr>
          <p:cNvCxnSpPr>
            <a:cxnSpLocks/>
          </p:cNvCxnSpPr>
          <p:nvPr/>
        </p:nvCxnSpPr>
        <p:spPr bwMode="auto">
          <a:xfrm>
            <a:off x="5607481" y="2422366"/>
            <a:ext cx="1289735" cy="0"/>
          </a:xfrm>
          <a:prstGeom prst="straightConnector1">
            <a:avLst/>
          </a:prstGeom>
          <a:noFill/>
          <a:ln w="76200" cap="flat" cmpd="sng" algn="ctr">
            <a:solidFill>
              <a:srgbClr val="FF0000"/>
            </a:solidFill>
            <a:prstDash val="sysDot"/>
            <a:round/>
            <a:headEnd type="none" w="med" len="med"/>
            <a:tailEnd type="triangle"/>
          </a:ln>
          <a:effectLst/>
        </p:spPr>
      </p:cxnSp>
      <p:sp>
        <p:nvSpPr>
          <p:cNvPr id="104" name="テキスト ボックス 103">
            <a:extLst>
              <a:ext uri="{FF2B5EF4-FFF2-40B4-BE49-F238E27FC236}">
                <a16:creationId xmlns:a16="http://schemas.microsoft.com/office/drawing/2014/main" id="{02A5E2B4-D8F2-4D16-9214-231720CAAD17}"/>
              </a:ext>
            </a:extLst>
          </p:cNvPr>
          <p:cNvSpPr txBox="1"/>
          <p:nvPr/>
        </p:nvSpPr>
        <p:spPr>
          <a:xfrm>
            <a:off x="5396838" y="2157134"/>
            <a:ext cx="1425547" cy="184666"/>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技術性能要件</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sp>
        <p:nvSpPr>
          <p:cNvPr id="105" name="吹き出し: 角を丸めた四角形 104">
            <a:extLst>
              <a:ext uri="{FF2B5EF4-FFF2-40B4-BE49-F238E27FC236}">
                <a16:creationId xmlns:a16="http://schemas.microsoft.com/office/drawing/2014/main" id="{28D6B645-94A7-468D-AD8F-97DF1A81CBC7}"/>
              </a:ext>
            </a:extLst>
          </p:cNvPr>
          <p:cNvSpPr/>
          <p:nvPr/>
        </p:nvSpPr>
        <p:spPr bwMode="auto">
          <a:xfrm>
            <a:off x="1748836" y="3010746"/>
            <a:ext cx="3691846" cy="495595"/>
          </a:xfrm>
          <a:prstGeom prst="wedgeRoundRectCallout">
            <a:avLst>
              <a:gd name="adj1" fmla="val -2665"/>
              <a:gd name="adj2" fmla="val -69954"/>
              <a:gd name="adj3" fmla="val 16667"/>
            </a:avLst>
          </a:prstGeom>
          <a:solidFill>
            <a:sysClr val="window" lastClr="FFFFFF"/>
          </a:solidFill>
          <a:ln w="12700" cap="flat" cmpd="sng" algn="ctr">
            <a:solidFill>
              <a:sysClr val="windowText" lastClr="000000"/>
            </a:solidFill>
            <a:prstDash val="soli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marL="0" marR="0" lvl="0" indent="0" defTabSz="93345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（例）将来技術トレンド調査及びビジョン勧告について当該技術が含まれるか確認。ない場合は日本寄文またはセクターメンバー寄書として提案</a:t>
            </a:r>
          </a:p>
        </p:txBody>
      </p:sp>
      <p:cxnSp>
        <p:nvCxnSpPr>
          <p:cNvPr id="106" name="直線矢印コネクタ 105">
            <a:extLst>
              <a:ext uri="{FF2B5EF4-FFF2-40B4-BE49-F238E27FC236}">
                <a16:creationId xmlns:a16="http://schemas.microsoft.com/office/drawing/2014/main" id="{93EAA690-73A6-4F54-826F-72D4A7007F45}"/>
              </a:ext>
            </a:extLst>
          </p:cNvPr>
          <p:cNvCxnSpPr>
            <a:cxnSpLocks/>
          </p:cNvCxnSpPr>
          <p:nvPr/>
        </p:nvCxnSpPr>
        <p:spPr bwMode="auto">
          <a:xfrm>
            <a:off x="1592401" y="2119919"/>
            <a:ext cx="1080000" cy="0"/>
          </a:xfrm>
          <a:prstGeom prst="straightConnector1">
            <a:avLst/>
          </a:prstGeom>
          <a:noFill/>
          <a:ln w="76200" cap="flat" cmpd="sng" algn="ctr">
            <a:solidFill>
              <a:srgbClr val="FF0000"/>
            </a:solidFill>
            <a:prstDash val="sysDot"/>
            <a:round/>
            <a:headEnd type="none" w="med" len="med"/>
            <a:tailEnd type="none"/>
          </a:ln>
          <a:effectLst/>
        </p:spPr>
      </p:cxnSp>
      <p:cxnSp>
        <p:nvCxnSpPr>
          <p:cNvPr id="107" name="直線矢印コネクタ 106">
            <a:extLst>
              <a:ext uri="{FF2B5EF4-FFF2-40B4-BE49-F238E27FC236}">
                <a16:creationId xmlns:a16="http://schemas.microsoft.com/office/drawing/2014/main" id="{F3972492-A343-425D-B2C4-1C9D6F87EE9A}"/>
              </a:ext>
            </a:extLst>
          </p:cNvPr>
          <p:cNvCxnSpPr>
            <a:cxnSpLocks/>
          </p:cNvCxnSpPr>
          <p:nvPr/>
        </p:nvCxnSpPr>
        <p:spPr bwMode="auto">
          <a:xfrm>
            <a:off x="1814822" y="2405970"/>
            <a:ext cx="837423" cy="0"/>
          </a:xfrm>
          <a:prstGeom prst="straightConnector1">
            <a:avLst/>
          </a:prstGeom>
          <a:noFill/>
          <a:ln w="76200" cap="flat" cmpd="sng" algn="ctr">
            <a:solidFill>
              <a:srgbClr val="FF0000"/>
            </a:solidFill>
            <a:prstDash val="sysDot"/>
            <a:round/>
            <a:headEnd type="none" w="med" len="med"/>
            <a:tailEnd type="none"/>
          </a:ln>
          <a:effectLst/>
        </p:spPr>
      </p:cxnSp>
      <p:sp>
        <p:nvSpPr>
          <p:cNvPr id="108" name="吹き出し: 角を丸めた四角形 107">
            <a:extLst>
              <a:ext uri="{FF2B5EF4-FFF2-40B4-BE49-F238E27FC236}">
                <a16:creationId xmlns:a16="http://schemas.microsoft.com/office/drawing/2014/main" id="{E1B35DDA-FDA5-43D0-8FAA-8A25B554A90A}"/>
              </a:ext>
            </a:extLst>
          </p:cNvPr>
          <p:cNvSpPr/>
          <p:nvPr/>
        </p:nvSpPr>
        <p:spPr bwMode="auto">
          <a:xfrm>
            <a:off x="1714948" y="4579754"/>
            <a:ext cx="3725734" cy="382158"/>
          </a:xfrm>
          <a:prstGeom prst="wedgeRoundRectCallout">
            <a:avLst>
              <a:gd name="adj1" fmla="val -11051"/>
              <a:gd name="adj2" fmla="val -69954"/>
              <a:gd name="adj3" fmla="val 16667"/>
            </a:avLst>
          </a:prstGeom>
          <a:solidFill>
            <a:sysClr val="window" lastClr="FFFFFF"/>
          </a:solidFill>
          <a:ln w="12700" cap="flat" cmpd="sng" algn="ctr">
            <a:solidFill>
              <a:sysClr val="windowText" lastClr="000000"/>
            </a:solidFill>
            <a:prstDash val="soli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marL="0" marR="0" lvl="0" indent="0" defTabSz="93345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（例）○○フォーラムにおける関連技術の理解と、製品化等におけるパートナー形成を見据えた参加を行う。</a:t>
            </a:r>
          </a:p>
        </p:txBody>
      </p:sp>
      <p:sp>
        <p:nvSpPr>
          <p:cNvPr id="109" name="吹き出し: 角を丸めた四角形 108">
            <a:extLst>
              <a:ext uri="{FF2B5EF4-FFF2-40B4-BE49-F238E27FC236}">
                <a16:creationId xmlns:a16="http://schemas.microsoft.com/office/drawing/2014/main" id="{1CBB3DAE-D882-487B-91DF-8318F4F531DA}"/>
              </a:ext>
            </a:extLst>
          </p:cNvPr>
          <p:cNvSpPr/>
          <p:nvPr/>
        </p:nvSpPr>
        <p:spPr bwMode="auto">
          <a:xfrm>
            <a:off x="5877098" y="3015458"/>
            <a:ext cx="3017520" cy="358803"/>
          </a:xfrm>
          <a:prstGeom prst="wedgeRoundRectCallout">
            <a:avLst>
              <a:gd name="adj1" fmla="val -70661"/>
              <a:gd name="adj2" fmla="val -78851"/>
              <a:gd name="adj3" fmla="val 16667"/>
            </a:avLst>
          </a:prstGeom>
          <a:solidFill>
            <a:sysClr val="window" lastClr="FFFFFF"/>
          </a:solidFill>
          <a:ln w="12700" cap="flat" cmpd="sng" algn="ctr">
            <a:solidFill>
              <a:sysClr val="windowText" lastClr="000000"/>
            </a:solidFill>
            <a:prstDash val="solid"/>
            <a:headEnd type="none" w="med" len="med"/>
            <a:tailEnd type="none" w="med" len="med"/>
          </a:ln>
          <a:effectLst/>
        </p:spPr>
        <p:txBody>
          <a:bodyPr vert="horz" wrap="square" lIns="93105" tIns="46556" rIns="93105" bIns="46556" numCol="1" rtlCol="0" anchor="t" anchorCtr="0" compatLnSpc="1">
            <a:prstTxWarp prst="textNoShape">
              <a:avLst/>
            </a:prstTxWarp>
          </a:bodyPr>
          <a:lstStyle/>
          <a:p>
            <a:pPr marL="0" marR="0" lvl="0" indent="0" defTabSz="933450" eaLnBrk="1" fontAlgn="auto" latinLnBrk="0" hangingPunct="1">
              <a:lnSpc>
                <a:spcPct val="100000"/>
              </a:lnSpc>
              <a:spcBef>
                <a:spcPts val="0"/>
              </a:spcBef>
              <a:spcAft>
                <a:spcPts val="0"/>
              </a:spcAft>
              <a:buClrTx/>
              <a:buSzTx/>
              <a:buFontTx/>
              <a:buNone/>
              <a:tabLst/>
              <a:defRPr/>
            </a:pPr>
            <a:r>
              <a:rPr kumimoji="0" lang="ja-JP" altLang="en-US" sz="900" b="0" i="0" u="none" strike="noStrike" kern="0" cap="none" spc="0" normalizeH="0" baseline="0" noProof="0" dirty="0">
                <a:ln>
                  <a:noFill/>
                </a:ln>
                <a:solidFill>
                  <a:prstClr val="black"/>
                </a:solidFill>
                <a:effectLst/>
                <a:uLnTx/>
                <a:uFillTx/>
                <a:latin typeface="HG丸ｺﾞｼｯｸM-PRO" panose="020F0600000000000000" pitchFamily="50" charset="-128"/>
                <a:ea typeface="HG丸ｺﾞｼｯｸM-PRO" panose="020F0600000000000000" pitchFamily="50" charset="-128"/>
              </a:rPr>
              <a:t>（例）将来技術トレンド調査報告、ビジョン勧告原案に対して、必要なマテリアルを寄与文書等で入力</a:t>
            </a:r>
          </a:p>
        </p:txBody>
      </p:sp>
      <p:sp>
        <p:nvSpPr>
          <p:cNvPr id="110" name="テキスト ボックス 109">
            <a:extLst>
              <a:ext uri="{FF2B5EF4-FFF2-40B4-BE49-F238E27FC236}">
                <a16:creationId xmlns:a16="http://schemas.microsoft.com/office/drawing/2014/main" id="{51418E68-4ACC-4E75-B25D-1122D71B9CA1}"/>
              </a:ext>
            </a:extLst>
          </p:cNvPr>
          <p:cNvSpPr txBox="1"/>
          <p:nvPr/>
        </p:nvSpPr>
        <p:spPr>
          <a:xfrm>
            <a:off x="2830136" y="4307238"/>
            <a:ext cx="652660" cy="184666"/>
          </a:xfrm>
          <a:prstGeom prst="rect">
            <a:avLst/>
          </a:prstGeom>
          <a:noFill/>
        </p:spPr>
        <p:txBody>
          <a:bodyPr wrap="square" lIns="0" tIns="0" rIns="0" bIns="0" rtlCol="0">
            <a:spAutoFit/>
          </a:bodyPr>
          <a:lstStyle/>
          <a:p>
            <a:pPr algn="ctr" fontAlgn="auto">
              <a:spcBef>
                <a:spcPts val="0"/>
              </a:spcBef>
              <a:spcAft>
                <a:spcPts val="0"/>
              </a:spcAft>
            </a:pPr>
            <a:r>
              <a:rPr lang="ja-JP" altLang="en-US" sz="1200" dirty="0">
                <a:solidFill>
                  <a:srgbClr val="FF0000"/>
                </a:solidFill>
                <a:latin typeface="HG丸ｺﾞｼｯｸM-PRO" panose="020F0600000000000000" pitchFamily="50" charset="-128"/>
                <a:ea typeface="HG丸ｺﾞｼｯｸM-PRO" panose="020F0600000000000000" pitchFamily="50" charset="-128"/>
              </a:rPr>
              <a:t>▲</a:t>
            </a:r>
            <a:endParaRPr lang="en-US" altLang="ja-JP" sz="1200" dirty="0">
              <a:solidFill>
                <a:srgbClr val="FF0000"/>
              </a:solidFill>
              <a:latin typeface="HG丸ｺﾞｼｯｸM-PRO" panose="020F0600000000000000" pitchFamily="50" charset="-128"/>
              <a:ea typeface="HG丸ｺﾞｼｯｸM-PRO" panose="020F0600000000000000" pitchFamily="50" charset="-128"/>
            </a:endParaRPr>
          </a:p>
        </p:txBody>
      </p:sp>
      <p:cxnSp>
        <p:nvCxnSpPr>
          <p:cNvPr id="5" name="直線コネクタ 4">
            <a:extLst>
              <a:ext uri="{FF2B5EF4-FFF2-40B4-BE49-F238E27FC236}">
                <a16:creationId xmlns:a16="http://schemas.microsoft.com/office/drawing/2014/main" id="{102B609E-C042-CD35-5228-3B09C3B51810}"/>
              </a:ext>
            </a:extLst>
          </p:cNvPr>
          <p:cNvCxnSpPr/>
          <p:nvPr/>
        </p:nvCxnSpPr>
        <p:spPr bwMode="auto">
          <a:xfrm>
            <a:off x="5698921" y="697230"/>
            <a:ext cx="0" cy="6137910"/>
          </a:xfrm>
          <a:prstGeom prst="line">
            <a:avLst/>
          </a:prstGeom>
          <a:solidFill>
            <a:srgbClr val="C0C0C0"/>
          </a:solidFill>
          <a:ln w="63500" cap="flat" cmpd="dbl" algn="ctr">
            <a:solidFill>
              <a:srgbClr val="0070C0"/>
            </a:solidFill>
            <a:prstDash val="sysDot"/>
            <a:round/>
            <a:headEnd type="none" w="med" len="med"/>
            <a:tailEnd type="none" w="med" len="med"/>
          </a:ln>
          <a:effectLst/>
        </p:spPr>
      </p:cxnSp>
    </p:spTree>
    <p:extLst>
      <p:ext uri="{BB962C8B-B14F-4D97-AF65-F5344CB8AC3E}">
        <p14:creationId xmlns:p14="http://schemas.microsoft.com/office/powerpoint/2010/main" val="2943406061"/>
      </p:ext>
    </p:extLst>
  </p:cSld>
  <p:clrMapOvr>
    <a:masterClrMapping/>
  </p:clrMapOvr>
</p:sld>
</file>

<file path=ppt/theme/theme1.xml><?xml version="1.0" encoding="utf-8"?>
<a:theme xmlns:a="http://schemas.openxmlformats.org/drawingml/2006/main" name="標準デザイン">
  <a:themeElements>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標準デザイン">
      <a:majorFont>
        <a:latin typeface="Times New Roman"/>
        <a:ea typeface="ＭＳ Ｐゴシック"/>
        <a:cs typeface=""/>
      </a:majorFont>
      <a:minorFont>
        <a:latin typeface="Times New Roman"/>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C0C0C0"/>
        </a:solidFill>
        <a:ln w="1587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1000" b="0" i="0" u="none" strike="noStrike" cap="none" normalizeH="0" baseline="0" smtClean="0">
            <a:ln>
              <a:noFill/>
            </a:ln>
            <a:solidFill>
              <a:schemeClr val="tx1"/>
            </a:solidFill>
            <a:effectLst/>
            <a:latin typeface="Times New Roman" pitchFamily="18" charset="0"/>
            <a:ea typeface="ＭＳ Ｐゴシック" pitchFamily="50" charset="-128"/>
          </a:defRPr>
        </a:defPPr>
      </a:lstStyle>
    </a:spDef>
    <a:lnDef>
      <a:spPr bwMode="auto">
        <a:xfrm>
          <a:off x="0" y="0"/>
          <a:ext cx="1" cy="1"/>
        </a:xfrm>
        <a:custGeom>
          <a:avLst/>
          <a:gdLst/>
          <a:ahLst/>
          <a:cxnLst/>
          <a:rect l="0" t="0" r="0" b="0"/>
          <a:pathLst/>
        </a:custGeom>
        <a:solidFill>
          <a:srgbClr val="C0C0C0"/>
        </a:solidFill>
        <a:ln w="15875" cap="flat" cmpd="sng" algn="ctr">
          <a:solidFill>
            <a:schemeClr val="tx1"/>
          </a:solidFill>
          <a:prstDash val="solid"/>
          <a:round/>
          <a:headEnd type="none" w="med" len="med"/>
          <a:tailEnd type="none" w="med" len="med"/>
        </a:ln>
        <a:effectLst/>
      </a:spPr>
      <a:bodyPr vert="horz" wrap="square" lIns="0" tIns="0" rIns="0" bIns="0" numCol="1" anchor="t" anchorCtr="0" compatLnSpc="1">
        <a:prstTxWarp prst="textNoShape">
          <a:avLst/>
        </a:prstTxWarp>
        <a:spAutoFit/>
      </a:bodyPr>
      <a:lstStyle>
        <a:defPPr marL="0" marR="0" indent="0" algn="l" defTabSz="914400" rtl="0" eaLnBrk="1" fontAlgn="base" latinLnBrk="0" hangingPunct="1">
          <a:lnSpc>
            <a:spcPct val="100000"/>
          </a:lnSpc>
          <a:spcBef>
            <a:spcPct val="20000"/>
          </a:spcBef>
          <a:spcAft>
            <a:spcPct val="0"/>
          </a:spcAft>
          <a:buClrTx/>
          <a:buSzTx/>
          <a:buFontTx/>
          <a:buNone/>
          <a:tabLst/>
          <a:defRPr kumimoji="1" lang="ja-JP" altLang="en-US" sz="1000" b="0" i="0" u="none" strike="noStrike" cap="none" normalizeH="0" baseline="0" smtClean="0">
            <a:ln>
              <a:noFill/>
            </a:ln>
            <a:solidFill>
              <a:schemeClr val="tx1"/>
            </a:solidFill>
            <a:effectLst/>
            <a:latin typeface="Times New Roman" pitchFamily="18" charset="0"/>
            <a:ea typeface="ＭＳ Ｐゴシック" pitchFamily="50" charset="-128"/>
          </a:defRPr>
        </a:defPPr>
      </a:lstStyle>
    </a:lnDef>
  </a:objectDefaults>
  <a:extraClrSchemeLst>
    <a:extraClrScheme>
      <a:clrScheme name="標準デザイン 1">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標準デザイン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標準デザイン 3">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標準デザイン 4">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標準デザイン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標準デザイン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標準デザイン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768</Words>
  <Application>Microsoft Office PowerPoint</Application>
  <PresentationFormat>A4 210 x 297 mm</PresentationFormat>
  <Paragraphs>177</Paragraphs>
  <Slides>3</Slides>
  <Notes>0</Notes>
  <HiddenSlides>0</HiddenSlides>
  <MMClips>0</MMClips>
  <ScaleCrop>false</ScaleCrop>
  <HeadingPairs>
    <vt:vector size="6" baseType="variant">
      <vt:variant>
        <vt:lpstr>使用されているフォント</vt:lpstr>
      </vt:variant>
      <vt:variant>
        <vt:i4>3</vt:i4>
      </vt:variant>
      <vt:variant>
        <vt:lpstr>テーマ</vt:lpstr>
      </vt:variant>
      <vt:variant>
        <vt:i4>1</vt:i4>
      </vt:variant>
      <vt:variant>
        <vt:lpstr>スライド タイトル</vt:lpstr>
      </vt:variant>
      <vt:variant>
        <vt:i4>3</vt:i4>
      </vt:variant>
    </vt:vector>
  </HeadingPairs>
  <TitlesOfParts>
    <vt:vector size="7" baseType="lpstr">
      <vt:lpstr>HG丸ｺﾞｼｯｸM-PRO</vt:lpstr>
      <vt:lpstr>Arial</vt:lpstr>
      <vt:lpstr>Times New Roman</vt:lpstr>
      <vt:lpstr>標準デザイン</vt:lpstr>
      <vt:lpstr>PowerPoint プレゼンテーション</vt:lpstr>
      <vt:lpstr>PowerPoint プレゼンテーション</vt:lpstr>
      <vt:lpstr>PowerPoint プレゼンテーション</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cp:revision>
  <dcterms:created xsi:type="dcterms:W3CDTF">2014-01-28T09:08:25Z</dcterms:created>
  <dcterms:modified xsi:type="dcterms:W3CDTF">2024-07-23T01:25:11Z</dcterms:modified>
</cp:coreProperties>
</file>