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108" y="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584479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785716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785716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655666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728566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728566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769841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614266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065116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701704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2950816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087341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8628"/>
              </p:ext>
            </p:extLst>
          </p:nvPr>
        </p:nvGraphicFramePr>
        <p:xfrm>
          <a:off x="4610100" y="3487391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Û°À½ ÌØ°×Ý½ 2001 µÌÞ¼Þª¸Ä" r:id="rId2" imgW="2673927" imgH="2604655" progId="FLW3Drawing">
                  <p:embed/>
                </p:oleObj>
              </mc:Choice>
              <mc:Fallback>
                <p:oleObj name="Û°À½ ÌØ°×Ý½ 2001 µÌÞ¼Þª¸Ä" r:id="rId2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87391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351116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869979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6050400"/>
            <a:ext cx="9111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提案書に記載した研究内容を端的な文章で説明するとともに、図等を使って分かりやすく示してください。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また目標とする研究成果を、可能な限り数値目標の形で入れてください。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896966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249391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979516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735166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868266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6796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114454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1335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7570788" y="294327"/>
            <a:ext cx="21605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（要素・シーズ）別紙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643563" y="4751682"/>
            <a:ext cx="3890961" cy="1287737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77797" y="478993"/>
            <a:ext cx="9372601" cy="548466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提案研究開発プロジェクト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提案者：ＡＡ会社、ＢＢ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、ＣＣ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76225" y="1109685"/>
            <a:ext cx="9353549" cy="670953"/>
          </a:xfrm>
          <a:prstGeom prst="rect">
            <a:avLst/>
          </a:prstGeom>
          <a:solidFill>
            <a:srgbClr val="FFFFCC"/>
          </a:solidFill>
          <a:ln w="6350">
            <a:noFill/>
            <a:prstDash val="solid"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66714" y="2256230"/>
            <a:ext cx="5153024" cy="776254"/>
          </a:xfrm>
          <a:prstGeom prst="wedgeRectCallout">
            <a:avLst>
              <a:gd name="adj1" fmla="val 38186"/>
              <a:gd name="adj2" fmla="val -222843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・プロジェクト名称（提案書の表紙に記載）を記入してください。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・提案者名（代表提案者、共同提案者）を記入してください。提案書と同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様に提案者名の筆頭は代表提案者にしてください。法人名称の略称可。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2023-10-03T03:11:46Z</dcterms:modified>
</cp:coreProperties>
</file>