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95" d="100"/>
          <a:sy n="95" d="100"/>
        </p:scale>
        <p:origin x="1866"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695836" y="62817"/>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2745596904"/>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dirty="0">
                          <a:latin typeface="HG丸ｺﾞｼｯｸM-PRO" panose="020F0600000000000000" pitchFamily="50" charset="-128"/>
                          <a:ea typeface="HG丸ｺﾞｼｯｸM-PRO" panose="020F0600000000000000" pitchFamily="50" charset="-128"/>
                        </a:rPr>
                        <a:t>研究開発</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ja-JP" altLang="en-US" sz="1600" dirty="0">
                          <a:latin typeface="HG丸ｺﾞｼｯｸM-PRO" panose="020F0600000000000000" pitchFamily="50" charset="-128"/>
                          <a:ea typeface="HG丸ｺﾞｼｯｸM-PRO" panose="020F0600000000000000" pitchFamily="50" charset="-128"/>
                        </a:rPr>
                        <a:t>プロジェクト</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R10</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2029</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R11</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614503"/>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・課題名称（提案書の表紙に記載）を記入してください。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420308"/>
            <a:ext cx="4060203" cy="242427"/>
          </a:xfrm>
          <a:prstGeom prst="wedgeRectCallout">
            <a:avLst>
              <a:gd name="adj1" fmla="val -72681"/>
              <a:gd name="adj2" fmla="val 135"/>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8754" y="393507"/>
            <a:ext cx="4339650" cy="276999"/>
          </a:xfrm>
          <a:prstGeom prst="rect">
            <a:avLst/>
          </a:prstGeom>
        </p:spPr>
        <p:txBody>
          <a:bodyPr wrap="none">
            <a:spAutoFit/>
          </a:bodyPr>
          <a:lstStyle/>
          <a:p>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2025-04-25T02:26:36Z</dcterms:modified>
</cp:coreProperties>
</file>