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3"/>
  </p:notesMasterIdLst>
  <p:handoutMasterIdLst>
    <p:handoutMasterId r:id="rId4"/>
  </p:handoutMasterIdLst>
  <p:sldIdLst>
    <p:sldId id="348" r:id="rId2"/>
  </p:sldIdLst>
  <p:sldSz cx="9906000" cy="6858000" type="A4"/>
  <p:notesSz cx="6735763" cy="9866313"/>
  <p:defaultTextStyle>
    <a:defPPr>
      <a:defRPr lang="ja-JP"/>
    </a:defPPr>
    <a:lvl1pPr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1pPr>
    <a:lvl2pPr marL="457200"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2pPr>
    <a:lvl3pPr marL="914400"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3pPr>
    <a:lvl4pPr marL="1371600"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4pPr>
    <a:lvl5pPr marL="1828800"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10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10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10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1000"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660" autoAdjust="0"/>
  </p:normalViewPr>
  <p:slideViewPr>
    <p:cSldViewPr snapToGrid="0">
      <p:cViewPr varScale="1">
        <p:scale>
          <a:sx n="95" d="100"/>
          <a:sy n="95" d="100"/>
        </p:scale>
        <p:origin x="1866" y="84"/>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385" tIns="45693" rIns="91385" bIns="45693" numCol="1" anchor="t" anchorCtr="0" compatLnSpc="1">
            <a:prstTxWarp prst="textNoShape">
              <a:avLst/>
            </a:prstTxWarp>
          </a:bodyPr>
          <a:lstStyle>
            <a:lvl1pPr>
              <a:spcBef>
                <a:spcPct val="0"/>
              </a:spcBef>
              <a:defRPr sz="1200"/>
            </a:lvl1pPr>
          </a:lstStyle>
          <a:p>
            <a:pPr>
              <a:defRPr/>
            </a:pPr>
            <a:endParaRPr lang="en-US" altLang="ja-JP"/>
          </a:p>
        </p:txBody>
      </p:sp>
      <p:sp>
        <p:nvSpPr>
          <p:cNvPr id="71683" name="Rectangle 3"/>
          <p:cNvSpPr>
            <a:spLocks noGrp="1" noChangeArrowheads="1"/>
          </p:cNvSpPr>
          <p:nvPr>
            <p:ph type="dt" sz="quarter" idx="1"/>
          </p:nvPr>
        </p:nvSpPr>
        <p:spPr bwMode="auto">
          <a:xfrm>
            <a:off x="3817938" y="0"/>
            <a:ext cx="2917825" cy="493713"/>
          </a:xfrm>
          <a:prstGeom prst="rect">
            <a:avLst/>
          </a:prstGeom>
          <a:noFill/>
          <a:ln w="9525">
            <a:noFill/>
            <a:miter lim="800000"/>
            <a:headEnd/>
            <a:tailEnd/>
          </a:ln>
          <a:effectLst/>
        </p:spPr>
        <p:txBody>
          <a:bodyPr vert="horz" wrap="square" lIns="91385" tIns="45693" rIns="91385" bIns="45693" numCol="1" anchor="t" anchorCtr="0" compatLnSpc="1">
            <a:prstTxWarp prst="textNoShape">
              <a:avLst/>
            </a:prstTxWarp>
          </a:bodyPr>
          <a:lstStyle>
            <a:lvl1pPr algn="r">
              <a:spcBef>
                <a:spcPct val="0"/>
              </a:spcBef>
              <a:defRPr sz="1200"/>
            </a:lvl1pPr>
          </a:lstStyle>
          <a:p>
            <a:pPr>
              <a:defRPr/>
            </a:pPr>
            <a:endParaRPr lang="en-US" altLang="ja-JP"/>
          </a:p>
        </p:txBody>
      </p:sp>
      <p:sp>
        <p:nvSpPr>
          <p:cNvPr id="71684" name="Rectangle 4"/>
          <p:cNvSpPr>
            <a:spLocks noGrp="1" noChangeArrowheads="1"/>
          </p:cNvSpPr>
          <p:nvPr>
            <p:ph type="ftr" sz="quarter" idx="2"/>
          </p:nvPr>
        </p:nvSpPr>
        <p:spPr bwMode="auto">
          <a:xfrm>
            <a:off x="0" y="9372600"/>
            <a:ext cx="2919413" cy="493713"/>
          </a:xfrm>
          <a:prstGeom prst="rect">
            <a:avLst/>
          </a:prstGeom>
          <a:noFill/>
          <a:ln w="9525">
            <a:noFill/>
            <a:miter lim="800000"/>
            <a:headEnd/>
            <a:tailEnd/>
          </a:ln>
          <a:effectLst/>
        </p:spPr>
        <p:txBody>
          <a:bodyPr vert="horz" wrap="square" lIns="91385" tIns="45693" rIns="91385" bIns="45693" numCol="1" anchor="b" anchorCtr="0" compatLnSpc="1">
            <a:prstTxWarp prst="textNoShape">
              <a:avLst/>
            </a:prstTxWarp>
          </a:bodyPr>
          <a:lstStyle>
            <a:lvl1pPr>
              <a:spcBef>
                <a:spcPct val="0"/>
              </a:spcBef>
              <a:defRPr sz="1200"/>
            </a:lvl1pPr>
          </a:lstStyle>
          <a:p>
            <a:pPr>
              <a:defRPr/>
            </a:pPr>
            <a:endParaRPr lang="en-US" altLang="ja-JP"/>
          </a:p>
        </p:txBody>
      </p:sp>
      <p:sp>
        <p:nvSpPr>
          <p:cNvPr id="71685" name="Rectangle 5"/>
          <p:cNvSpPr>
            <a:spLocks noGrp="1" noChangeArrowheads="1"/>
          </p:cNvSpPr>
          <p:nvPr>
            <p:ph type="sldNum" sz="quarter" idx="3"/>
          </p:nvPr>
        </p:nvSpPr>
        <p:spPr bwMode="auto">
          <a:xfrm>
            <a:off x="3817938" y="9372600"/>
            <a:ext cx="2917825" cy="493713"/>
          </a:xfrm>
          <a:prstGeom prst="rect">
            <a:avLst/>
          </a:prstGeom>
          <a:noFill/>
          <a:ln w="9525">
            <a:noFill/>
            <a:miter lim="800000"/>
            <a:headEnd/>
            <a:tailEnd/>
          </a:ln>
          <a:effectLst/>
        </p:spPr>
        <p:txBody>
          <a:bodyPr vert="horz" wrap="square" lIns="91385" tIns="45693" rIns="91385" bIns="45693" numCol="1" anchor="b" anchorCtr="0" compatLnSpc="1">
            <a:prstTxWarp prst="textNoShape">
              <a:avLst/>
            </a:prstTxWarp>
          </a:bodyPr>
          <a:lstStyle>
            <a:lvl1pPr algn="r">
              <a:spcBef>
                <a:spcPct val="0"/>
              </a:spcBef>
              <a:defRPr sz="1200"/>
            </a:lvl1pPr>
          </a:lstStyle>
          <a:p>
            <a:pPr>
              <a:defRPr/>
            </a:pPr>
            <a:fld id="{1955C4C3-7D29-4E2E-8857-BC6B5E2AF269}" type="slidenum">
              <a:rPr lang="en-US" altLang="ja-JP"/>
              <a:pPr>
                <a:defRPr/>
              </a:pPr>
              <a:t>‹#›</a:t>
            </a:fld>
            <a:endParaRPr lang="en-US" altLang="ja-JP"/>
          </a:p>
        </p:txBody>
      </p:sp>
    </p:spTree>
    <p:extLst>
      <p:ext uri="{BB962C8B-B14F-4D97-AF65-F5344CB8AC3E}">
        <p14:creationId xmlns:p14="http://schemas.microsoft.com/office/powerpoint/2010/main" val="18735394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385" tIns="45693" rIns="91385" bIns="45693" numCol="1" anchor="t" anchorCtr="0" compatLnSpc="1">
            <a:prstTxWarp prst="textNoShape">
              <a:avLst/>
            </a:prstTxWarp>
          </a:bodyPr>
          <a:lstStyle>
            <a:lvl1pPr>
              <a:spcBef>
                <a:spcPct val="0"/>
              </a:spcBef>
              <a:defRPr sz="1200"/>
            </a:lvl1pPr>
          </a:lstStyle>
          <a:p>
            <a:pPr>
              <a:defRPr/>
            </a:pPr>
            <a:endParaRPr lang="en-US" altLang="ja-JP"/>
          </a:p>
        </p:txBody>
      </p:sp>
      <p:sp>
        <p:nvSpPr>
          <p:cNvPr id="5123" name="Rectangle 3"/>
          <p:cNvSpPr>
            <a:spLocks noGrp="1" noChangeArrowheads="1"/>
          </p:cNvSpPr>
          <p:nvPr>
            <p:ph type="dt" idx="1"/>
          </p:nvPr>
        </p:nvSpPr>
        <p:spPr bwMode="auto">
          <a:xfrm>
            <a:off x="3817938" y="0"/>
            <a:ext cx="2917825" cy="493713"/>
          </a:xfrm>
          <a:prstGeom prst="rect">
            <a:avLst/>
          </a:prstGeom>
          <a:noFill/>
          <a:ln w="9525">
            <a:noFill/>
            <a:miter lim="800000"/>
            <a:headEnd/>
            <a:tailEnd/>
          </a:ln>
          <a:effectLst/>
        </p:spPr>
        <p:txBody>
          <a:bodyPr vert="horz" wrap="square" lIns="91385" tIns="45693" rIns="91385" bIns="45693" numCol="1" anchor="t" anchorCtr="0" compatLnSpc="1">
            <a:prstTxWarp prst="textNoShape">
              <a:avLst/>
            </a:prstTxWarp>
          </a:bodyPr>
          <a:lstStyle>
            <a:lvl1pPr algn="r">
              <a:spcBef>
                <a:spcPct val="0"/>
              </a:spcBef>
              <a:defRPr sz="1200"/>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696913" y="739775"/>
            <a:ext cx="5343525"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898525" y="4686300"/>
            <a:ext cx="4938713" cy="4440238"/>
          </a:xfrm>
          <a:prstGeom prst="rect">
            <a:avLst/>
          </a:prstGeom>
          <a:noFill/>
          <a:ln w="9525">
            <a:noFill/>
            <a:miter lim="800000"/>
            <a:headEnd/>
            <a:tailEnd/>
          </a:ln>
          <a:effectLst/>
        </p:spPr>
        <p:txBody>
          <a:bodyPr vert="horz" wrap="square" lIns="91385" tIns="45693" rIns="91385" bIns="45693"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126" name="Rectangle 6"/>
          <p:cNvSpPr>
            <a:spLocks noGrp="1" noChangeArrowheads="1"/>
          </p:cNvSpPr>
          <p:nvPr>
            <p:ph type="ftr" sz="quarter" idx="4"/>
          </p:nvPr>
        </p:nvSpPr>
        <p:spPr bwMode="auto">
          <a:xfrm>
            <a:off x="0" y="9372600"/>
            <a:ext cx="2919413" cy="493713"/>
          </a:xfrm>
          <a:prstGeom prst="rect">
            <a:avLst/>
          </a:prstGeom>
          <a:noFill/>
          <a:ln w="9525">
            <a:noFill/>
            <a:miter lim="800000"/>
            <a:headEnd/>
            <a:tailEnd/>
          </a:ln>
          <a:effectLst/>
        </p:spPr>
        <p:txBody>
          <a:bodyPr vert="horz" wrap="square" lIns="91385" tIns="45693" rIns="91385" bIns="45693" numCol="1" anchor="b" anchorCtr="0" compatLnSpc="1">
            <a:prstTxWarp prst="textNoShape">
              <a:avLst/>
            </a:prstTxWarp>
          </a:bodyPr>
          <a:lstStyle>
            <a:lvl1pPr>
              <a:spcBef>
                <a:spcPct val="0"/>
              </a:spcBef>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17938" y="9372600"/>
            <a:ext cx="2917825" cy="493713"/>
          </a:xfrm>
          <a:prstGeom prst="rect">
            <a:avLst/>
          </a:prstGeom>
          <a:noFill/>
          <a:ln w="9525">
            <a:noFill/>
            <a:miter lim="800000"/>
            <a:headEnd/>
            <a:tailEnd/>
          </a:ln>
          <a:effectLst/>
        </p:spPr>
        <p:txBody>
          <a:bodyPr vert="horz" wrap="square" lIns="91385" tIns="45693" rIns="91385" bIns="45693" numCol="1" anchor="b" anchorCtr="0" compatLnSpc="1">
            <a:prstTxWarp prst="textNoShape">
              <a:avLst/>
            </a:prstTxWarp>
          </a:bodyPr>
          <a:lstStyle>
            <a:lvl1pPr algn="r">
              <a:spcBef>
                <a:spcPct val="0"/>
              </a:spcBef>
              <a:defRPr sz="1200"/>
            </a:lvl1pPr>
          </a:lstStyle>
          <a:p>
            <a:pPr>
              <a:defRPr/>
            </a:pPr>
            <a:fld id="{6A889C07-3273-4EDD-B0D1-994A16F07837}" type="slidenum">
              <a:rPr lang="en-US" altLang="ja-JP"/>
              <a:pPr>
                <a:defRPr/>
              </a:pPr>
              <a:t>‹#›</a:t>
            </a:fld>
            <a:endParaRPr lang="en-US" altLang="ja-JP"/>
          </a:p>
        </p:txBody>
      </p:sp>
    </p:spTree>
    <p:extLst>
      <p:ext uri="{BB962C8B-B14F-4D97-AF65-F5344CB8AC3E}">
        <p14:creationId xmlns:p14="http://schemas.microsoft.com/office/powerpoint/2010/main" val="4504747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B799B39-0ACD-43A7-A0B3-05C4B5B9B022}" type="slidenum">
              <a:rPr lang="en-US" altLang="ja-JP"/>
              <a:pPr>
                <a:defRPr/>
              </a:pPr>
              <a:t>‹#›</a:t>
            </a:fld>
            <a:endParaRPr lang="en-US" altLang="ja-JP"/>
          </a:p>
        </p:txBody>
      </p:sp>
    </p:spTree>
    <p:extLst>
      <p:ext uri="{BB962C8B-B14F-4D97-AF65-F5344CB8AC3E}">
        <p14:creationId xmlns:p14="http://schemas.microsoft.com/office/powerpoint/2010/main" val="1099663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1B8549F-821D-479E-82FF-35945CEBD5F7}" type="slidenum">
              <a:rPr lang="en-US" altLang="ja-JP"/>
              <a:pPr>
                <a:defRPr/>
              </a:pPr>
              <a:t>‹#›</a:t>
            </a:fld>
            <a:endParaRPr lang="en-US" altLang="ja-JP"/>
          </a:p>
        </p:txBody>
      </p:sp>
    </p:spTree>
    <p:extLst>
      <p:ext uri="{BB962C8B-B14F-4D97-AF65-F5344CB8AC3E}">
        <p14:creationId xmlns:p14="http://schemas.microsoft.com/office/powerpoint/2010/main" val="4127216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5" y="609600"/>
            <a:ext cx="2105025"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742950" y="609600"/>
            <a:ext cx="6149975"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849D852-437B-49AD-B8E1-E6E069627E7C}" type="slidenum">
              <a:rPr lang="en-US" altLang="ja-JP"/>
              <a:pPr>
                <a:defRPr/>
              </a:pPr>
              <a:t>‹#›</a:t>
            </a:fld>
            <a:endParaRPr lang="en-US" altLang="ja-JP"/>
          </a:p>
        </p:txBody>
      </p:sp>
    </p:spTree>
    <p:extLst>
      <p:ext uri="{BB962C8B-B14F-4D97-AF65-F5344CB8AC3E}">
        <p14:creationId xmlns:p14="http://schemas.microsoft.com/office/powerpoint/2010/main" val="2026027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E733FA0-77F3-4D7E-85D6-7FE2525408E5}" type="slidenum">
              <a:rPr lang="en-US" altLang="ja-JP"/>
              <a:pPr>
                <a:defRPr/>
              </a:pPr>
              <a:t>‹#›</a:t>
            </a:fld>
            <a:endParaRPr lang="en-US" altLang="ja-JP"/>
          </a:p>
        </p:txBody>
      </p:sp>
    </p:spTree>
    <p:extLst>
      <p:ext uri="{BB962C8B-B14F-4D97-AF65-F5344CB8AC3E}">
        <p14:creationId xmlns:p14="http://schemas.microsoft.com/office/powerpoint/2010/main" val="2437672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F79ADE9-4EC4-44D2-810E-CE2D93C4F3B0}" type="slidenum">
              <a:rPr lang="en-US" altLang="ja-JP"/>
              <a:pPr>
                <a:defRPr/>
              </a:pPr>
              <a:t>‹#›</a:t>
            </a:fld>
            <a:endParaRPr lang="en-US" altLang="ja-JP"/>
          </a:p>
        </p:txBody>
      </p:sp>
    </p:spTree>
    <p:extLst>
      <p:ext uri="{BB962C8B-B14F-4D97-AF65-F5344CB8AC3E}">
        <p14:creationId xmlns:p14="http://schemas.microsoft.com/office/powerpoint/2010/main" val="4264721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742950" y="1981200"/>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981200"/>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7F4F9CD-C0D9-4894-9711-12672289062A}" type="slidenum">
              <a:rPr lang="en-US" altLang="ja-JP"/>
              <a:pPr>
                <a:defRPr/>
              </a:pPr>
              <a:t>‹#›</a:t>
            </a:fld>
            <a:endParaRPr lang="en-US" altLang="ja-JP"/>
          </a:p>
        </p:txBody>
      </p:sp>
    </p:spTree>
    <p:extLst>
      <p:ext uri="{BB962C8B-B14F-4D97-AF65-F5344CB8AC3E}">
        <p14:creationId xmlns:p14="http://schemas.microsoft.com/office/powerpoint/2010/main" val="648341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A56FE512-EBF7-4BD8-ABA2-A5435731E6FF}" type="slidenum">
              <a:rPr lang="en-US" altLang="ja-JP"/>
              <a:pPr>
                <a:defRPr/>
              </a:pPr>
              <a:t>‹#›</a:t>
            </a:fld>
            <a:endParaRPr lang="en-US" altLang="ja-JP"/>
          </a:p>
        </p:txBody>
      </p:sp>
    </p:spTree>
    <p:extLst>
      <p:ext uri="{BB962C8B-B14F-4D97-AF65-F5344CB8AC3E}">
        <p14:creationId xmlns:p14="http://schemas.microsoft.com/office/powerpoint/2010/main" val="1846967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DBD5E7DE-F94F-496D-9CA3-45A7C6BE5C32}" type="slidenum">
              <a:rPr lang="en-US" altLang="ja-JP"/>
              <a:pPr>
                <a:defRPr/>
              </a:pPr>
              <a:t>‹#›</a:t>
            </a:fld>
            <a:endParaRPr lang="en-US" altLang="ja-JP"/>
          </a:p>
        </p:txBody>
      </p:sp>
    </p:spTree>
    <p:extLst>
      <p:ext uri="{BB962C8B-B14F-4D97-AF65-F5344CB8AC3E}">
        <p14:creationId xmlns:p14="http://schemas.microsoft.com/office/powerpoint/2010/main" val="2094849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322A2A7D-F923-4809-A17D-6AC1C32AC2D5}" type="slidenum">
              <a:rPr lang="en-US" altLang="ja-JP"/>
              <a:pPr>
                <a:defRPr/>
              </a:pPr>
              <a:t>‹#›</a:t>
            </a:fld>
            <a:endParaRPr lang="en-US" altLang="ja-JP"/>
          </a:p>
        </p:txBody>
      </p:sp>
    </p:spTree>
    <p:extLst>
      <p:ext uri="{BB962C8B-B14F-4D97-AF65-F5344CB8AC3E}">
        <p14:creationId xmlns:p14="http://schemas.microsoft.com/office/powerpoint/2010/main" val="4294202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BEC1E73E-7683-41BB-AC5B-024055A448EB}" type="slidenum">
              <a:rPr lang="en-US" altLang="ja-JP"/>
              <a:pPr>
                <a:defRPr/>
              </a:pPr>
              <a:t>‹#›</a:t>
            </a:fld>
            <a:endParaRPr lang="en-US" altLang="ja-JP"/>
          </a:p>
        </p:txBody>
      </p:sp>
    </p:spTree>
    <p:extLst>
      <p:ext uri="{BB962C8B-B14F-4D97-AF65-F5344CB8AC3E}">
        <p14:creationId xmlns:p14="http://schemas.microsoft.com/office/powerpoint/2010/main" val="3681014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58A0728-26A2-461D-895F-06EB8E3DCF35}" type="slidenum">
              <a:rPr lang="en-US" altLang="ja-JP"/>
              <a:pPr>
                <a:defRPr/>
              </a:pPr>
              <a:t>‹#›</a:t>
            </a:fld>
            <a:endParaRPr lang="en-US" altLang="ja-JP"/>
          </a:p>
        </p:txBody>
      </p:sp>
    </p:spTree>
    <p:extLst>
      <p:ext uri="{BB962C8B-B14F-4D97-AF65-F5344CB8AC3E}">
        <p14:creationId xmlns:p14="http://schemas.microsoft.com/office/powerpoint/2010/main" val="1783963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42950" y="609600"/>
            <a:ext cx="84201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742950" y="1981200"/>
            <a:ext cx="84201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74295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400"/>
            </a:lvl1pPr>
          </a:lstStyle>
          <a:p>
            <a:pPr>
              <a:defRPr/>
            </a:pPr>
            <a:endParaRPr lang="en-US" altLang="ja-JP"/>
          </a:p>
        </p:txBody>
      </p:sp>
      <p:sp>
        <p:nvSpPr>
          <p:cNvPr id="1029" name="Rectangle 5"/>
          <p:cNvSpPr>
            <a:spLocks noGrp="1" noChangeArrowheads="1"/>
          </p:cNvSpPr>
          <p:nvPr>
            <p:ph type="ftr" sz="quarter" idx="3"/>
          </p:nvPr>
        </p:nvSpPr>
        <p:spPr bwMode="auto">
          <a:xfrm>
            <a:off x="3384550" y="6248400"/>
            <a:ext cx="31369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defRPr sz="1400"/>
            </a:lvl1pPr>
          </a:lstStyle>
          <a:p>
            <a:pPr>
              <a:defRPr/>
            </a:pPr>
            <a:endParaRPr lang="en-US" altLang="ja-JP"/>
          </a:p>
        </p:txBody>
      </p:sp>
      <p:sp>
        <p:nvSpPr>
          <p:cNvPr id="1030" name="Rectangle 6"/>
          <p:cNvSpPr>
            <a:spLocks noGrp="1" noChangeArrowheads="1"/>
          </p:cNvSpPr>
          <p:nvPr>
            <p:ph type="sldNum" sz="quarter" idx="4"/>
          </p:nvPr>
        </p:nvSpPr>
        <p:spPr bwMode="auto">
          <a:xfrm>
            <a:off x="709930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400"/>
            </a:lvl1pPr>
          </a:lstStyle>
          <a:p>
            <a:pPr>
              <a:defRPr/>
            </a:pPr>
            <a:fld id="{BC1AAD4E-9921-4E9E-B037-E2DCCD839102}"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タイトル 1">
            <a:extLst>
              <a:ext uri="{FF2B5EF4-FFF2-40B4-BE49-F238E27FC236}">
                <a16:creationId xmlns:a16="http://schemas.microsoft.com/office/drawing/2014/main" id="{622D600E-C760-4816-B432-2276A5E7E44C}"/>
              </a:ext>
            </a:extLst>
          </p:cNvPr>
          <p:cNvSpPr txBox="1">
            <a:spLocks/>
          </p:cNvSpPr>
          <p:nvPr/>
        </p:nvSpPr>
        <p:spPr>
          <a:xfrm>
            <a:off x="695836" y="62817"/>
            <a:ext cx="8640000" cy="350837"/>
          </a:xfrm>
          <a:prstGeom prst="rect">
            <a:avLst/>
          </a:prstGeom>
        </p:spPr>
        <p:txBody>
          <a:bodyPr>
            <a:noAutofit/>
          </a:bodyPr>
          <a:lstStyle>
            <a:lvl1pPr algn="ctr" defTabSz="873125" rtl="0" eaLnBrk="0" fontAlgn="base" hangingPunct="0">
              <a:spcBef>
                <a:spcPct val="0"/>
              </a:spcBef>
              <a:spcAft>
                <a:spcPct val="0"/>
              </a:spcAft>
              <a:defRPr b="0">
                <a:solidFill>
                  <a:schemeClr val="tx2"/>
                </a:solidFill>
                <a:latin typeface="メイリオ" panose="020B0604030504040204" pitchFamily="50" charset="-128"/>
                <a:ea typeface="メイリオ" panose="020B0604030504040204" pitchFamily="50" charset="-128"/>
                <a:cs typeface="メイリオ" panose="020B0604030504040204" pitchFamily="50" charset="-128"/>
              </a:defRPr>
            </a:lvl1pPr>
            <a:lvl2pPr algn="l" defTabSz="873125" rtl="0" eaLnBrk="0" fontAlgn="base" hangingPunct="0">
              <a:spcBef>
                <a:spcPct val="0"/>
              </a:spcBef>
              <a:spcAft>
                <a:spcPct val="0"/>
              </a:spcAft>
              <a:defRPr b="1">
                <a:solidFill>
                  <a:schemeClr val="tx2"/>
                </a:solidFill>
                <a:latin typeface="ＭＳ Ｐゴシック" pitchFamily="50" charset="-128"/>
                <a:ea typeface="ＭＳ Ｐゴシック" pitchFamily="50" charset="-128"/>
              </a:defRPr>
            </a:lvl2pPr>
            <a:lvl3pPr algn="l" defTabSz="873125" rtl="0" eaLnBrk="0" fontAlgn="base" hangingPunct="0">
              <a:spcBef>
                <a:spcPct val="0"/>
              </a:spcBef>
              <a:spcAft>
                <a:spcPct val="0"/>
              </a:spcAft>
              <a:defRPr b="1">
                <a:solidFill>
                  <a:schemeClr val="tx2"/>
                </a:solidFill>
                <a:latin typeface="ＭＳ Ｐゴシック" pitchFamily="50" charset="-128"/>
                <a:ea typeface="ＭＳ Ｐゴシック" pitchFamily="50" charset="-128"/>
              </a:defRPr>
            </a:lvl3pPr>
            <a:lvl4pPr algn="l" defTabSz="873125" rtl="0" eaLnBrk="0" fontAlgn="base" hangingPunct="0">
              <a:spcBef>
                <a:spcPct val="0"/>
              </a:spcBef>
              <a:spcAft>
                <a:spcPct val="0"/>
              </a:spcAft>
              <a:defRPr b="1">
                <a:solidFill>
                  <a:schemeClr val="tx2"/>
                </a:solidFill>
                <a:latin typeface="ＭＳ Ｐゴシック" pitchFamily="50" charset="-128"/>
                <a:ea typeface="ＭＳ Ｐゴシック" pitchFamily="50" charset="-128"/>
              </a:defRPr>
            </a:lvl4pPr>
            <a:lvl5pPr algn="l" defTabSz="873125" rtl="0" eaLnBrk="0" fontAlgn="base" hangingPunct="0">
              <a:spcBef>
                <a:spcPct val="0"/>
              </a:spcBef>
              <a:spcAft>
                <a:spcPct val="0"/>
              </a:spcAft>
              <a:defRPr b="1">
                <a:solidFill>
                  <a:schemeClr val="tx2"/>
                </a:solidFill>
                <a:latin typeface="ＭＳ Ｐゴシック" pitchFamily="50" charset="-128"/>
                <a:ea typeface="ＭＳ Ｐゴシック" pitchFamily="50" charset="-128"/>
              </a:defRPr>
            </a:lvl5pPr>
            <a:lvl6pPr marL="427756" algn="l" defTabSz="873336" rtl="0" fontAlgn="base">
              <a:spcBef>
                <a:spcPct val="0"/>
              </a:spcBef>
              <a:spcAft>
                <a:spcPct val="0"/>
              </a:spcAft>
              <a:defRPr b="1">
                <a:solidFill>
                  <a:schemeClr val="tx2"/>
                </a:solidFill>
                <a:latin typeface="ＭＳ Ｐゴシック" pitchFamily="50" charset="-128"/>
                <a:ea typeface="ＭＳ Ｐゴシック" pitchFamily="50" charset="-128"/>
              </a:defRPr>
            </a:lvl6pPr>
            <a:lvl7pPr marL="855513" algn="l" defTabSz="873336" rtl="0" fontAlgn="base">
              <a:spcBef>
                <a:spcPct val="0"/>
              </a:spcBef>
              <a:spcAft>
                <a:spcPct val="0"/>
              </a:spcAft>
              <a:defRPr b="1">
                <a:solidFill>
                  <a:schemeClr val="tx2"/>
                </a:solidFill>
                <a:latin typeface="ＭＳ Ｐゴシック" pitchFamily="50" charset="-128"/>
                <a:ea typeface="ＭＳ Ｐゴシック" pitchFamily="50" charset="-128"/>
              </a:defRPr>
            </a:lvl7pPr>
            <a:lvl8pPr marL="1283269" algn="l" defTabSz="873336" rtl="0" fontAlgn="base">
              <a:spcBef>
                <a:spcPct val="0"/>
              </a:spcBef>
              <a:spcAft>
                <a:spcPct val="0"/>
              </a:spcAft>
              <a:defRPr b="1">
                <a:solidFill>
                  <a:schemeClr val="tx2"/>
                </a:solidFill>
                <a:latin typeface="ＭＳ Ｐゴシック" pitchFamily="50" charset="-128"/>
                <a:ea typeface="ＭＳ Ｐゴシック" pitchFamily="50" charset="-128"/>
              </a:defRPr>
            </a:lvl8pPr>
            <a:lvl9pPr marL="1711025" algn="l" defTabSz="873336" rtl="0" fontAlgn="base">
              <a:spcBef>
                <a:spcPct val="0"/>
              </a:spcBef>
              <a:spcAft>
                <a:spcPct val="0"/>
              </a:spcAft>
              <a:defRPr b="1">
                <a:solidFill>
                  <a:schemeClr val="tx2"/>
                </a:solidFill>
                <a:latin typeface="ＭＳ Ｐゴシック" pitchFamily="50" charset="-128"/>
                <a:ea typeface="ＭＳ Ｐゴシック" pitchFamily="50" charset="-128"/>
              </a:defRPr>
            </a:lvl9pPr>
          </a:lstStyle>
          <a:p>
            <a:pPr marL="0" marR="0" lvl="0" indent="0" algn="ctr" defTabSz="873125" rtl="0" eaLnBrk="0" fontAlgn="base" latinLnBrk="0" hangingPunct="0">
              <a:lnSpc>
                <a:spcPct val="100000"/>
              </a:lnSpc>
              <a:spcBef>
                <a:spcPct val="0"/>
              </a:spcBef>
              <a:spcAft>
                <a:spcPct val="0"/>
              </a:spcAft>
              <a:buClrTx/>
              <a:buSzTx/>
              <a:buFontTx/>
              <a:buNone/>
              <a:tabLst/>
              <a:defRPr/>
            </a:pPr>
            <a:r>
              <a:rPr kumimoji="1" lang="ja-JP" altLang="en-US" sz="2000" b="0" i="0" u="none" strike="noStrike" kern="0" cap="none" spc="0" normalizeH="0" baseline="0" noProof="0" dirty="0">
                <a:ln>
                  <a:noFill/>
                </a:ln>
                <a:solidFill>
                  <a:srgbClr val="1F497D"/>
                </a:solidFill>
                <a:effectLst/>
                <a:uLnTx/>
                <a:uFillTx/>
                <a:latin typeface="HG丸ｺﾞｼｯｸM-PRO" panose="020F0600000000000000" pitchFamily="50" charset="-128"/>
                <a:ea typeface="HG丸ｺﾞｼｯｸM-PRO" panose="020F0600000000000000" pitchFamily="50" charset="-128"/>
              </a:rPr>
              <a:t>標準化活動計画</a:t>
            </a:r>
          </a:p>
        </p:txBody>
      </p:sp>
      <p:sp>
        <p:nvSpPr>
          <p:cNvPr id="75" name="スライド番号プレースホルダー 2">
            <a:extLst>
              <a:ext uri="{FF2B5EF4-FFF2-40B4-BE49-F238E27FC236}">
                <a16:creationId xmlns:a16="http://schemas.microsoft.com/office/drawing/2014/main" id="{968974F2-1ACD-4232-B530-ED6640D34C80}"/>
              </a:ext>
            </a:extLst>
          </p:cNvPr>
          <p:cNvSpPr txBox="1">
            <a:spLocks/>
          </p:cNvSpPr>
          <p:nvPr/>
        </p:nvSpPr>
        <p:spPr bwMode="auto">
          <a:xfrm>
            <a:off x="9366000" y="6479899"/>
            <a:ext cx="540000" cy="257369"/>
          </a:xfrm>
          <a:prstGeom prst="rect">
            <a:avLst/>
          </a:prstGeom>
          <a:noFill/>
          <a:ln w="9525">
            <a:noFill/>
            <a:miter lim="800000"/>
            <a:headEnd/>
            <a:tailEnd/>
          </a:ln>
          <a:effectLst/>
        </p:spPr>
        <p:txBody>
          <a:bodyPr vert="horz" wrap="square" lIns="108000" tIns="36000" rIns="108000" bIns="36000" numCol="1" anchor="ctr" anchorCtr="0" compatLnSpc="1">
            <a:prstTxWarp prst="textNoShape">
              <a:avLst/>
            </a:prstTxWarp>
            <a:spAutoFit/>
          </a:bodyPr>
          <a:lstStyle>
            <a:defPPr>
              <a:defRPr lang="ja-JP"/>
            </a:defPPr>
            <a:lvl1pPr marL="0" algn="r" defTabSz="914400" rtl="0" eaLnBrk="1" latinLnBrk="0" hangingPunct="1">
              <a:defRPr kumimoji="1" sz="1200" kern="1200">
                <a:solidFill>
                  <a:srgbClr val="000000"/>
                </a:solidFill>
                <a:latin typeface="+mn-ea"/>
                <a:ea typeface="ＭＳ Ｐゴシック"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5F9E514-8C49-426D-942F-3C83D524FF06}" type="slidenum">
              <a:rPr kumimoji="1" lang="en-US" altLang="ja-JP" sz="1200" b="0" i="0" u="none" strike="noStrike" kern="1200" cap="none" spc="0" normalizeH="0" baseline="0" noProof="0" smtClean="0">
                <a:ln>
                  <a:noFill/>
                </a:ln>
                <a:solidFill>
                  <a:srgbClr val="000000"/>
                </a:solidFill>
                <a:effectLst/>
                <a:uLnTx/>
                <a:uFillTx/>
                <a:latin typeface="HG丸ｺﾞｼｯｸM-PRO" panose="020F0600000000000000" pitchFamily="50" charset="-128"/>
                <a:ea typeface="HG丸ｺﾞｼｯｸM-PRO" panose="020F0600000000000000" pitchFamily="50" charset="-128"/>
              </a:rPr>
              <a:pPr marL="0" marR="0" lvl="0" indent="0" algn="r" defTabSz="914400" rtl="0" eaLnBrk="1" fontAlgn="auto" latinLnBrk="0" hangingPunct="1">
                <a:lnSpc>
                  <a:spcPct val="100000"/>
                </a:lnSpc>
                <a:spcBef>
                  <a:spcPts val="0"/>
                </a:spcBef>
                <a:spcAft>
                  <a:spcPts val="0"/>
                </a:spcAft>
                <a:buClrTx/>
                <a:buSzTx/>
                <a:buFontTx/>
                <a:buNone/>
                <a:tabLst/>
                <a:defRPr/>
              </a:pPr>
              <a:t>0</a:t>
            </a:fld>
            <a:endParaRPr kumimoji="1" lang="en-US" altLang="ja-JP" sz="1200" b="0" i="0" u="none" strike="noStrike" kern="1200" cap="none" spc="0" normalizeH="0" baseline="0" noProof="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p:txBody>
      </p:sp>
      <p:graphicFrame>
        <p:nvGraphicFramePr>
          <p:cNvPr id="76" name="表 75">
            <a:extLst>
              <a:ext uri="{FF2B5EF4-FFF2-40B4-BE49-F238E27FC236}">
                <a16:creationId xmlns:a16="http://schemas.microsoft.com/office/drawing/2014/main" id="{5C3BA84C-B004-417D-B01E-148CADF0AE9D}"/>
              </a:ext>
            </a:extLst>
          </p:cNvPr>
          <p:cNvGraphicFramePr>
            <a:graphicFrameLocks noGrp="1"/>
          </p:cNvGraphicFramePr>
          <p:nvPr>
            <p:extLst>
              <p:ext uri="{D42A27DB-BD31-4B8C-83A1-F6EECF244321}">
                <p14:modId xmlns:p14="http://schemas.microsoft.com/office/powerpoint/2010/main" val="2745596904"/>
              </p:ext>
            </p:extLst>
          </p:nvPr>
        </p:nvGraphicFramePr>
        <p:xfrm>
          <a:off x="56456" y="694614"/>
          <a:ext cx="9793086" cy="6163385"/>
        </p:xfrm>
        <a:graphic>
          <a:graphicData uri="http://schemas.openxmlformats.org/drawingml/2006/table">
            <a:tbl>
              <a:tblPr firstRow="1" bandRow="1"/>
              <a:tblGrid>
                <a:gridCol w="1506906">
                  <a:extLst>
                    <a:ext uri="{9D8B030D-6E8A-4147-A177-3AD203B41FA5}">
                      <a16:colId xmlns:a16="http://schemas.microsoft.com/office/drawing/2014/main" val="20000"/>
                    </a:ext>
                  </a:extLst>
                </a:gridCol>
                <a:gridCol w="1334634">
                  <a:extLst>
                    <a:ext uri="{9D8B030D-6E8A-4147-A177-3AD203B41FA5}">
                      <a16:colId xmlns:a16="http://schemas.microsoft.com/office/drawing/2014/main" val="20002"/>
                    </a:ext>
                  </a:extLst>
                </a:gridCol>
                <a:gridCol w="1407908">
                  <a:extLst>
                    <a:ext uri="{9D8B030D-6E8A-4147-A177-3AD203B41FA5}">
                      <a16:colId xmlns:a16="http://schemas.microsoft.com/office/drawing/2014/main" val="20003"/>
                    </a:ext>
                  </a:extLst>
                </a:gridCol>
                <a:gridCol w="1407908">
                  <a:extLst>
                    <a:ext uri="{9D8B030D-6E8A-4147-A177-3AD203B41FA5}">
                      <a16:colId xmlns:a16="http://schemas.microsoft.com/office/drawing/2014/main" val="20004"/>
                    </a:ext>
                  </a:extLst>
                </a:gridCol>
                <a:gridCol w="1407908">
                  <a:extLst>
                    <a:ext uri="{9D8B030D-6E8A-4147-A177-3AD203B41FA5}">
                      <a16:colId xmlns:a16="http://schemas.microsoft.com/office/drawing/2014/main" val="20005"/>
                    </a:ext>
                  </a:extLst>
                </a:gridCol>
                <a:gridCol w="1407908">
                  <a:extLst>
                    <a:ext uri="{9D8B030D-6E8A-4147-A177-3AD203B41FA5}">
                      <a16:colId xmlns:a16="http://schemas.microsoft.com/office/drawing/2014/main" val="20006"/>
                    </a:ext>
                  </a:extLst>
                </a:gridCol>
                <a:gridCol w="1319914">
                  <a:extLst>
                    <a:ext uri="{9D8B030D-6E8A-4147-A177-3AD203B41FA5}">
                      <a16:colId xmlns:a16="http://schemas.microsoft.com/office/drawing/2014/main" val="3308276952"/>
                    </a:ext>
                  </a:extLst>
                </a:gridCol>
              </a:tblGrid>
              <a:tr h="677664">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ja-JP" altLang="en-US" sz="1600" dirty="0">
                          <a:latin typeface="HG丸ｺﾞｼｯｸM-PRO" panose="020F0600000000000000" pitchFamily="50" charset="-128"/>
                          <a:ea typeface="HG丸ｺﾞｼｯｸM-PRO" panose="020F0600000000000000" pitchFamily="50" charset="-128"/>
                        </a:rPr>
                        <a:t>研究開発</a:t>
                      </a:r>
                      <a:endParaRPr kumimoji="1" lang="en-US" altLang="ja-JP" sz="1600" dirty="0">
                        <a:latin typeface="HG丸ｺﾞｼｯｸM-PRO" panose="020F0600000000000000" pitchFamily="50" charset="-128"/>
                        <a:ea typeface="HG丸ｺﾞｼｯｸM-PRO" panose="020F0600000000000000" pitchFamily="50" charset="-128"/>
                      </a:endParaRPr>
                    </a:p>
                    <a:p>
                      <a:pPr algn="ctr"/>
                      <a:r>
                        <a:rPr kumimoji="1" lang="ja-JP" altLang="en-US" sz="1600" dirty="0">
                          <a:latin typeface="HG丸ｺﾞｼｯｸM-PRO" panose="020F0600000000000000" pitchFamily="50" charset="-128"/>
                          <a:ea typeface="HG丸ｺﾞｼｯｸM-PRO" panose="020F0600000000000000" pitchFamily="50" charset="-128"/>
                        </a:rPr>
                        <a:t>プロジェクト</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en-US" altLang="ja-JP" sz="1600" b="1" dirty="0">
                          <a:latin typeface="HG丸ｺﾞｼｯｸM-PRO" panose="020F0600000000000000" pitchFamily="50" charset="-128"/>
                          <a:ea typeface="HG丸ｺﾞｼｯｸM-PRO" panose="020F0600000000000000" pitchFamily="50" charset="-128"/>
                        </a:rPr>
                        <a:t>2025</a:t>
                      </a:r>
                      <a:r>
                        <a:rPr kumimoji="1" lang="ja-JP" altLang="en-US" sz="1600" b="1" dirty="0">
                          <a:latin typeface="HG丸ｺﾞｼｯｸM-PRO" panose="020F0600000000000000" pitchFamily="50" charset="-128"/>
                          <a:ea typeface="HG丸ｺﾞｼｯｸM-PRO" panose="020F0600000000000000" pitchFamily="50" charset="-128"/>
                        </a:rPr>
                        <a:t>年度</a:t>
                      </a:r>
                      <a:endParaRPr kumimoji="1" lang="en-US" altLang="ja-JP" sz="1600" b="1" dirty="0">
                        <a:latin typeface="HG丸ｺﾞｼｯｸM-PRO" panose="020F0600000000000000" pitchFamily="50" charset="-128"/>
                        <a:ea typeface="HG丸ｺﾞｼｯｸM-PRO" panose="020F0600000000000000" pitchFamily="50" charset="-128"/>
                      </a:endParaRPr>
                    </a:p>
                    <a:p>
                      <a:pPr algn="ctr"/>
                      <a:r>
                        <a:rPr kumimoji="1" lang="ja-JP" altLang="en-US" sz="1600" b="1" dirty="0">
                          <a:latin typeface="HG丸ｺﾞｼｯｸM-PRO" panose="020F0600000000000000" pitchFamily="50" charset="-128"/>
                          <a:ea typeface="HG丸ｺﾞｼｯｸM-PRO" panose="020F0600000000000000" pitchFamily="50" charset="-128"/>
                        </a:rPr>
                        <a:t>（</a:t>
                      </a:r>
                      <a:r>
                        <a:rPr kumimoji="1" lang="en-US" altLang="ja-JP" sz="1600" b="1" dirty="0">
                          <a:latin typeface="HG丸ｺﾞｼｯｸM-PRO" panose="020F0600000000000000" pitchFamily="50" charset="-128"/>
                          <a:ea typeface="HG丸ｺﾞｼｯｸM-PRO" panose="020F0600000000000000" pitchFamily="50" charset="-128"/>
                        </a:rPr>
                        <a:t>R7</a:t>
                      </a:r>
                      <a:r>
                        <a:rPr kumimoji="1" lang="ja-JP" altLang="en-US" sz="1600" b="1" dirty="0">
                          <a:latin typeface="HG丸ｺﾞｼｯｸM-PRO" panose="020F0600000000000000" pitchFamily="50" charset="-128"/>
                          <a:ea typeface="HG丸ｺﾞｼｯｸM-PRO" panose="020F0600000000000000" pitchFamily="50" charset="-128"/>
                        </a:rPr>
                        <a:t>）</a:t>
                      </a:r>
                    </a:p>
                  </a:txBody>
                  <a:tcPr marL="36000" marR="36000">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en-US" altLang="ja-JP" sz="1600" b="1" dirty="0">
                          <a:latin typeface="HG丸ｺﾞｼｯｸM-PRO" panose="020F0600000000000000" pitchFamily="50" charset="-128"/>
                          <a:ea typeface="HG丸ｺﾞｼｯｸM-PRO" panose="020F0600000000000000" pitchFamily="50" charset="-128"/>
                        </a:rPr>
                        <a:t>2026</a:t>
                      </a:r>
                      <a:r>
                        <a:rPr kumimoji="1" lang="ja-JP" altLang="en-US" sz="1600" b="1" dirty="0">
                          <a:latin typeface="HG丸ｺﾞｼｯｸM-PRO" panose="020F0600000000000000" pitchFamily="50" charset="-128"/>
                          <a:ea typeface="HG丸ｺﾞｼｯｸM-PRO" panose="020F0600000000000000" pitchFamily="50" charset="-128"/>
                        </a:rPr>
                        <a:t>年度</a:t>
                      </a:r>
                      <a:endParaRPr kumimoji="1" lang="en-US" altLang="ja-JP" sz="1600" b="1" dirty="0">
                        <a:latin typeface="HG丸ｺﾞｼｯｸM-PRO" panose="020F0600000000000000" pitchFamily="50" charset="-128"/>
                        <a:ea typeface="HG丸ｺﾞｼｯｸM-PRO" panose="020F0600000000000000" pitchFamily="50" charset="-128"/>
                      </a:endParaRPr>
                    </a:p>
                    <a:p>
                      <a:pPr algn="ctr"/>
                      <a:r>
                        <a:rPr kumimoji="1" lang="ja-JP" altLang="en-US" sz="1600" b="1" dirty="0">
                          <a:latin typeface="HG丸ｺﾞｼｯｸM-PRO" panose="020F0600000000000000" pitchFamily="50" charset="-128"/>
                          <a:ea typeface="HG丸ｺﾞｼｯｸM-PRO" panose="020F0600000000000000" pitchFamily="50" charset="-128"/>
                        </a:rPr>
                        <a:t>（</a:t>
                      </a:r>
                      <a:r>
                        <a:rPr kumimoji="1" lang="en-US" altLang="ja-JP" sz="1600" b="1" dirty="0">
                          <a:latin typeface="HG丸ｺﾞｼｯｸM-PRO" panose="020F0600000000000000" pitchFamily="50" charset="-128"/>
                          <a:ea typeface="HG丸ｺﾞｼｯｸM-PRO" panose="020F0600000000000000" pitchFamily="50" charset="-128"/>
                        </a:rPr>
                        <a:t>R8</a:t>
                      </a:r>
                      <a:r>
                        <a:rPr kumimoji="1" lang="ja-JP" altLang="en-US" sz="1600" b="1" dirty="0">
                          <a:latin typeface="HG丸ｺﾞｼｯｸM-PRO" panose="020F0600000000000000" pitchFamily="50" charset="-128"/>
                          <a:ea typeface="HG丸ｺﾞｼｯｸM-PRO" panose="020F0600000000000000" pitchFamily="50" charset="-128"/>
                        </a:rPr>
                        <a:t>）</a:t>
                      </a:r>
                    </a:p>
                  </a:txBody>
                  <a:tcPr marL="36000" marR="3600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en-US" altLang="ja-JP" sz="1600" b="1" dirty="0">
                          <a:latin typeface="HG丸ｺﾞｼｯｸM-PRO" panose="020F0600000000000000" pitchFamily="50" charset="-128"/>
                          <a:ea typeface="HG丸ｺﾞｼｯｸM-PRO" panose="020F0600000000000000" pitchFamily="50" charset="-128"/>
                        </a:rPr>
                        <a:t>2027</a:t>
                      </a:r>
                      <a:r>
                        <a:rPr kumimoji="1" lang="ja-JP" altLang="en-US" sz="1600" b="1" dirty="0">
                          <a:latin typeface="HG丸ｺﾞｼｯｸM-PRO" panose="020F0600000000000000" pitchFamily="50" charset="-128"/>
                          <a:ea typeface="HG丸ｺﾞｼｯｸM-PRO" panose="020F0600000000000000" pitchFamily="50" charset="-128"/>
                        </a:rPr>
                        <a:t>年度</a:t>
                      </a:r>
                      <a:endParaRPr kumimoji="1" lang="en-US" altLang="ja-JP" sz="1600" b="1" dirty="0">
                        <a:latin typeface="HG丸ｺﾞｼｯｸM-PRO" panose="020F0600000000000000" pitchFamily="50" charset="-128"/>
                        <a:ea typeface="HG丸ｺﾞｼｯｸM-PRO" panose="020F0600000000000000" pitchFamily="50" charset="-128"/>
                      </a:endParaRPr>
                    </a:p>
                    <a:p>
                      <a:pPr algn="ctr"/>
                      <a:r>
                        <a:rPr kumimoji="1" lang="ja-JP" altLang="en-US" sz="1600" b="1" dirty="0">
                          <a:latin typeface="HG丸ｺﾞｼｯｸM-PRO" panose="020F0600000000000000" pitchFamily="50" charset="-128"/>
                          <a:ea typeface="HG丸ｺﾞｼｯｸM-PRO" panose="020F0600000000000000" pitchFamily="50" charset="-128"/>
                        </a:rPr>
                        <a:t>（</a:t>
                      </a:r>
                      <a:r>
                        <a:rPr kumimoji="1" lang="en-US" altLang="ja-JP" sz="1600" b="1" dirty="0">
                          <a:latin typeface="HG丸ｺﾞｼｯｸM-PRO" panose="020F0600000000000000" pitchFamily="50" charset="-128"/>
                          <a:ea typeface="HG丸ｺﾞｼｯｸM-PRO" panose="020F0600000000000000" pitchFamily="50" charset="-128"/>
                        </a:rPr>
                        <a:t>R9</a:t>
                      </a:r>
                      <a:r>
                        <a:rPr kumimoji="1" lang="ja-JP" altLang="en-US" sz="1600" b="1" dirty="0">
                          <a:latin typeface="HG丸ｺﾞｼｯｸM-PRO" panose="020F0600000000000000" pitchFamily="50" charset="-128"/>
                          <a:ea typeface="HG丸ｺﾞｼｯｸM-PRO" panose="020F0600000000000000" pitchFamily="50" charset="-128"/>
                        </a:rPr>
                        <a:t>）</a:t>
                      </a: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en-US" altLang="ja-JP" sz="1600" b="1" dirty="0">
                          <a:latin typeface="HG丸ｺﾞｼｯｸM-PRO" panose="020F0600000000000000" pitchFamily="50" charset="-128"/>
                          <a:ea typeface="HG丸ｺﾞｼｯｸM-PRO" panose="020F0600000000000000" pitchFamily="50" charset="-128"/>
                        </a:rPr>
                        <a:t>2028</a:t>
                      </a:r>
                      <a:r>
                        <a:rPr kumimoji="1" lang="ja-JP" altLang="en-US" sz="1600" b="1" dirty="0">
                          <a:latin typeface="HG丸ｺﾞｼｯｸM-PRO" panose="020F0600000000000000" pitchFamily="50" charset="-128"/>
                          <a:ea typeface="HG丸ｺﾞｼｯｸM-PRO" panose="020F0600000000000000" pitchFamily="50" charset="-128"/>
                        </a:rPr>
                        <a:t>年度</a:t>
                      </a:r>
                      <a:endParaRPr kumimoji="1" lang="en-US" altLang="ja-JP" sz="1600" b="1" dirty="0">
                        <a:latin typeface="HG丸ｺﾞｼｯｸM-PRO" panose="020F0600000000000000" pitchFamily="50" charset="-128"/>
                        <a:ea typeface="HG丸ｺﾞｼｯｸM-PRO" panose="020F0600000000000000" pitchFamily="50" charset="-128"/>
                      </a:endParaRPr>
                    </a:p>
                    <a:p>
                      <a:pPr algn="ctr"/>
                      <a:r>
                        <a:rPr kumimoji="1" lang="ja-JP" altLang="en-US" sz="1600" b="1" dirty="0">
                          <a:latin typeface="HG丸ｺﾞｼｯｸM-PRO" panose="020F0600000000000000" pitchFamily="50" charset="-128"/>
                          <a:ea typeface="HG丸ｺﾞｼｯｸM-PRO" panose="020F0600000000000000" pitchFamily="50" charset="-128"/>
                        </a:rPr>
                        <a:t>（</a:t>
                      </a:r>
                      <a:r>
                        <a:rPr kumimoji="1" lang="en-US" altLang="ja-JP" sz="1600" b="1" dirty="0">
                          <a:latin typeface="HG丸ｺﾞｼｯｸM-PRO" panose="020F0600000000000000" pitchFamily="50" charset="-128"/>
                          <a:ea typeface="HG丸ｺﾞｼｯｸM-PRO" panose="020F0600000000000000" pitchFamily="50" charset="-128"/>
                        </a:rPr>
                        <a:t>R10</a:t>
                      </a:r>
                      <a:r>
                        <a:rPr kumimoji="1" lang="ja-JP" altLang="en-US" sz="1600" b="1" dirty="0">
                          <a:latin typeface="HG丸ｺﾞｼｯｸM-PRO" panose="020F0600000000000000" pitchFamily="50" charset="-128"/>
                          <a:ea typeface="HG丸ｺﾞｼｯｸM-PRO" panose="020F0600000000000000" pitchFamily="50" charset="-128"/>
                        </a:rPr>
                        <a:t>）</a:t>
                      </a: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en-US" altLang="ja-JP" sz="1600" b="1" dirty="0">
                          <a:latin typeface="HG丸ｺﾞｼｯｸM-PRO" panose="020F0600000000000000" pitchFamily="50" charset="-128"/>
                          <a:ea typeface="HG丸ｺﾞｼｯｸM-PRO" panose="020F0600000000000000" pitchFamily="50" charset="-128"/>
                        </a:rPr>
                        <a:t>2029</a:t>
                      </a:r>
                      <a:r>
                        <a:rPr kumimoji="1" lang="ja-JP" altLang="en-US" sz="1600" b="1" dirty="0">
                          <a:latin typeface="HG丸ｺﾞｼｯｸM-PRO" panose="020F0600000000000000" pitchFamily="50" charset="-128"/>
                          <a:ea typeface="HG丸ｺﾞｼｯｸM-PRO" panose="020F0600000000000000" pitchFamily="50" charset="-128"/>
                        </a:rPr>
                        <a:t>年度</a:t>
                      </a:r>
                      <a:endParaRPr kumimoji="1" lang="en-US" altLang="ja-JP" sz="1600" b="1" dirty="0">
                        <a:latin typeface="HG丸ｺﾞｼｯｸM-PRO" panose="020F0600000000000000" pitchFamily="50" charset="-128"/>
                        <a:ea typeface="HG丸ｺﾞｼｯｸM-PRO" panose="020F0600000000000000" pitchFamily="50" charset="-128"/>
                      </a:endParaRPr>
                    </a:p>
                    <a:p>
                      <a:pPr algn="ctr"/>
                      <a:r>
                        <a:rPr kumimoji="1" lang="ja-JP" altLang="en-US" sz="1600" b="1" dirty="0">
                          <a:latin typeface="HG丸ｺﾞｼｯｸM-PRO" panose="020F0600000000000000" pitchFamily="50" charset="-128"/>
                          <a:ea typeface="HG丸ｺﾞｼｯｸM-PRO" panose="020F0600000000000000" pitchFamily="50" charset="-128"/>
                        </a:rPr>
                        <a:t>（</a:t>
                      </a:r>
                      <a:r>
                        <a:rPr kumimoji="1" lang="en-US" altLang="ja-JP" sz="1600" b="1" dirty="0">
                          <a:latin typeface="HG丸ｺﾞｼｯｸM-PRO" panose="020F0600000000000000" pitchFamily="50" charset="-128"/>
                          <a:ea typeface="HG丸ｺﾞｼｯｸM-PRO" panose="020F0600000000000000" pitchFamily="50" charset="-128"/>
                        </a:rPr>
                        <a:t>R11</a:t>
                      </a:r>
                      <a:r>
                        <a:rPr kumimoji="1" lang="ja-JP" altLang="en-US" sz="1600" b="1" dirty="0">
                          <a:latin typeface="HG丸ｺﾞｼｯｸM-PRO" panose="020F0600000000000000" pitchFamily="50" charset="-128"/>
                          <a:ea typeface="HG丸ｺﾞｼｯｸM-PRO" panose="020F0600000000000000" pitchFamily="50" charset="-128"/>
                        </a:rPr>
                        <a:t>）</a:t>
                      </a: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ja-JP" altLang="en-US" sz="1600" b="1" dirty="0">
                          <a:latin typeface="HG丸ｺﾞｼｯｸM-PRO" panose="020F0600000000000000" pitchFamily="50" charset="-128"/>
                          <a:ea typeface="HG丸ｺﾞｼｯｸM-PRO" panose="020F0600000000000000" pitchFamily="50" charset="-128"/>
                        </a:rPr>
                        <a:t>以降</a:t>
                      </a: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extLst>
                  <a:ext uri="{0D108BD9-81ED-4DB2-BD59-A6C34878D82A}">
                    <a16:rowId xmlns:a16="http://schemas.microsoft.com/office/drawing/2014/main" val="10000"/>
                  </a:ext>
                </a:extLst>
              </a:tr>
              <a:tr h="5485721">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r>
                        <a:rPr kumimoji="1" lang="ja-JP" altLang="en-US" sz="1700" kern="1200" dirty="0">
                          <a:solidFill>
                            <a:schemeClr val="dk1"/>
                          </a:solidFill>
                          <a:effectLst/>
                          <a:latin typeface="HG丸ｺﾞｼｯｸM-PRO" panose="020F0600000000000000" pitchFamily="50" charset="-128"/>
                          <a:ea typeface="HG丸ｺﾞｼｯｸM-PRO" panose="020F0600000000000000" pitchFamily="50" charset="-128"/>
                          <a:cs typeface="+mn-cs"/>
                        </a:rPr>
                        <a:t>○○○○○○</a:t>
                      </a:r>
                      <a:endParaRPr kumimoji="1" lang="en-US" altLang="ja-JP" sz="1700" kern="1200" dirty="0">
                        <a:solidFill>
                          <a:schemeClr val="dk1"/>
                        </a:solidFill>
                        <a:effectLst/>
                        <a:latin typeface="HG丸ｺﾞｼｯｸM-PRO" panose="020F0600000000000000" pitchFamily="50" charset="-128"/>
                        <a:ea typeface="HG丸ｺﾞｼｯｸM-PRO" panose="020F0600000000000000" pitchFamily="50" charset="-128"/>
                        <a:cs typeface="+mn-cs"/>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pPr marL="0" marR="0" indent="0" algn="l" defTabSz="855513" rtl="0" eaLnBrk="1" fontAlgn="auto" latinLnBrk="0" hangingPunct="1">
                        <a:lnSpc>
                          <a:spcPct val="100000"/>
                        </a:lnSpc>
                        <a:spcBef>
                          <a:spcPts val="0"/>
                        </a:spcBef>
                        <a:spcAft>
                          <a:spcPts val="0"/>
                        </a:spcAft>
                        <a:buClrTx/>
                        <a:buSzTx/>
                        <a:buFontTx/>
                        <a:buNone/>
                        <a:tabLst/>
                        <a:defRPr/>
                      </a:pPr>
                      <a:endParaRPr kumimoji="1" lang="en-US" altLang="ja-JP" sz="1400" dirty="0">
                        <a:latin typeface="HG丸ｺﾞｼｯｸM-PRO" panose="020F0600000000000000" pitchFamily="50" charset="-128"/>
                        <a:ea typeface="HG丸ｺﾞｼｯｸM-PRO" panose="020F0600000000000000" pitchFamily="50" charset="-128"/>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pPr marL="0" marR="0" indent="0" algn="l" defTabSz="855513" rtl="0" eaLnBrk="1" fontAlgn="auto" latinLnBrk="0" hangingPunct="1">
                        <a:lnSpc>
                          <a:spcPct val="100000"/>
                        </a:lnSpc>
                        <a:spcBef>
                          <a:spcPts val="0"/>
                        </a:spcBef>
                        <a:spcAft>
                          <a:spcPts val="0"/>
                        </a:spcAft>
                        <a:buClrTx/>
                        <a:buSzTx/>
                        <a:buFontTx/>
                        <a:buNone/>
                        <a:tabLst/>
                        <a:defRPr/>
                      </a:pPr>
                      <a:endParaRPr kumimoji="1" lang="en-US" altLang="ja-JP" sz="1400" dirty="0">
                        <a:latin typeface="HG丸ｺﾞｼｯｸM-PRO" panose="020F0600000000000000" pitchFamily="50" charset="-128"/>
                        <a:ea typeface="HG丸ｺﾞｼｯｸM-PRO" panose="020F0600000000000000" pitchFamily="50" charset="-128"/>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en-US" altLang="ja-JP" sz="1400" dirty="0">
                        <a:latin typeface="HG丸ｺﾞｼｯｸM-PRO" panose="020F0600000000000000" pitchFamily="50" charset="-128"/>
                        <a:ea typeface="HG丸ｺﾞｼｯｸM-PRO" panose="020F0600000000000000" pitchFamily="50" charset="-128"/>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ja-JP" altLang="en-US" dirty="0">
                        <a:latin typeface="HG丸ｺﾞｼｯｸM-PRO" panose="020F0600000000000000" pitchFamily="50" charset="-128"/>
                        <a:ea typeface="HG丸ｺﾞｼｯｸM-PRO" panose="020F0600000000000000" pitchFamily="50" charset="-128"/>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2550042890"/>
                  </a:ext>
                </a:extLst>
              </a:tr>
            </a:tbl>
          </a:graphicData>
        </a:graphic>
      </p:graphicFrame>
      <p:sp>
        <p:nvSpPr>
          <p:cNvPr id="77" name="ホームベース 15">
            <a:extLst>
              <a:ext uri="{FF2B5EF4-FFF2-40B4-BE49-F238E27FC236}">
                <a16:creationId xmlns:a16="http://schemas.microsoft.com/office/drawing/2014/main" id="{F12B989A-9811-49A6-8308-4C76F94028D7}"/>
              </a:ext>
            </a:extLst>
          </p:cNvPr>
          <p:cNvSpPr/>
          <p:nvPr/>
        </p:nvSpPr>
        <p:spPr bwMode="auto">
          <a:xfrm>
            <a:off x="1568624" y="5140516"/>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ctr"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ISO/IEC/TCXXX</a:t>
            </a:r>
          </a:p>
        </p:txBody>
      </p:sp>
      <p:sp>
        <p:nvSpPr>
          <p:cNvPr id="78" name="テキスト ボックス 77">
            <a:extLst>
              <a:ext uri="{FF2B5EF4-FFF2-40B4-BE49-F238E27FC236}">
                <a16:creationId xmlns:a16="http://schemas.microsoft.com/office/drawing/2014/main" id="{37E7EA0F-2B7B-4702-8A31-D4937246642E}"/>
              </a:ext>
            </a:extLst>
          </p:cNvPr>
          <p:cNvSpPr txBox="1"/>
          <p:nvPr/>
        </p:nvSpPr>
        <p:spPr>
          <a:xfrm>
            <a:off x="1424608" y="2487377"/>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第</a:t>
            </a:r>
            <a:r>
              <a:rPr lang="en-US" altLang="ja-JP" sz="1200" dirty="0">
                <a:solidFill>
                  <a:srgbClr val="FF0000"/>
                </a:solidFill>
                <a:latin typeface="HG丸ｺﾞｼｯｸM-PRO" panose="020F0600000000000000" pitchFamily="50" charset="-128"/>
                <a:ea typeface="HG丸ｺﾞｼｯｸM-PRO" panose="020F0600000000000000" pitchFamily="50" charset="-128"/>
              </a:rPr>
              <a:t>38</a:t>
            </a:r>
            <a:r>
              <a:rPr lang="ja-JP" altLang="en-US" sz="1200" dirty="0">
                <a:solidFill>
                  <a:srgbClr val="FF0000"/>
                </a:solidFill>
                <a:latin typeface="HG丸ｺﾞｼｯｸM-PRO" panose="020F0600000000000000" pitchFamily="50" charset="-128"/>
                <a:ea typeface="HG丸ｺﾞｼｯｸM-PRO" panose="020F0600000000000000" pitchFamily="50" charset="-128"/>
              </a:rPr>
              <a:t>回</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p:txBody>
      </p:sp>
      <p:cxnSp>
        <p:nvCxnSpPr>
          <p:cNvPr id="79" name="直線矢印コネクタ 78">
            <a:extLst>
              <a:ext uri="{FF2B5EF4-FFF2-40B4-BE49-F238E27FC236}">
                <a16:creationId xmlns:a16="http://schemas.microsoft.com/office/drawing/2014/main" id="{8D5A420C-3FA1-41EB-85D2-81102AB3FBBA}"/>
              </a:ext>
            </a:extLst>
          </p:cNvPr>
          <p:cNvCxnSpPr>
            <a:cxnSpLocks/>
          </p:cNvCxnSpPr>
          <p:nvPr/>
        </p:nvCxnSpPr>
        <p:spPr bwMode="auto">
          <a:xfrm>
            <a:off x="2273463" y="2119919"/>
            <a:ext cx="1095361" cy="0"/>
          </a:xfrm>
          <a:prstGeom prst="straightConnector1">
            <a:avLst/>
          </a:prstGeom>
          <a:noFill/>
          <a:ln w="76200" cap="flat" cmpd="sng" algn="ctr">
            <a:solidFill>
              <a:srgbClr val="FF0000"/>
            </a:solidFill>
            <a:prstDash val="solid"/>
            <a:round/>
            <a:headEnd type="none" w="med" len="med"/>
            <a:tailEnd type="triangle"/>
          </a:ln>
          <a:effectLst/>
        </p:spPr>
      </p:cxnSp>
      <p:sp>
        <p:nvSpPr>
          <p:cNvPr id="80" name="ホームベース 15">
            <a:extLst>
              <a:ext uri="{FF2B5EF4-FFF2-40B4-BE49-F238E27FC236}">
                <a16:creationId xmlns:a16="http://schemas.microsoft.com/office/drawing/2014/main" id="{68829949-E658-499F-88B9-E4B2688AAC05}"/>
              </a:ext>
            </a:extLst>
          </p:cNvPr>
          <p:cNvSpPr/>
          <p:nvPr/>
        </p:nvSpPr>
        <p:spPr bwMode="auto">
          <a:xfrm>
            <a:off x="1568624" y="1485613"/>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ITU-R</a:t>
            </a:r>
            <a:r>
              <a:rPr lang="ja-JP" altLang="en-US" sz="1400" dirty="0">
                <a:solidFill>
                  <a:prstClr val="black"/>
                </a:solidFill>
                <a:latin typeface="HG丸ｺﾞｼｯｸM-PRO" panose="020F0600000000000000" pitchFamily="50" charset="-128"/>
                <a:ea typeface="HG丸ｺﾞｼｯｸM-PRO" panose="020F0600000000000000" pitchFamily="50" charset="-128"/>
              </a:rPr>
              <a:t>　</a:t>
            </a:r>
            <a:r>
              <a:rPr lang="en-US" altLang="ja-JP" sz="1400" dirty="0">
                <a:solidFill>
                  <a:prstClr val="black"/>
                </a:solidFill>
                <a:latin typeface="HG丸ｺﾞｼｯｸM-PRO" panose="020F0600000000000000" pitchFamily="50" charset="-128"/>
                <a:ea typeface="HG丸ｺﾞｼｯｸM-PRO" panose="020F0600000000000000" pitchFamily="50" charset="-128"/>
              </a:rPr>
              <a:t>SG5 WP5D</a:t>
            </a:r>
          </a:p>
        </p:txBody>
      </p:sp>
      <p:cxnSp>
        <p:nvCxnSpPr>
          <p:cNvPr id="81" name="直線矢印コネクタ 80">
            <a:extLst>
              <a:ext uri="{FF2B5EF4-FFF2-40B4-BE49-F238E27FC236}">
                <a16:creationId xmlns:a16="http://schemas.microsoft.com/office/drawing/2014/main" id="{E70BB19F-B61B-46AB-BF91-6B7D99E8D6A9}"/>
              </a:ext>
            </a:extLst>
          </p:cNvPr>
          <p:cNvCxnSpPr>
            <a:cxnSpLocks/>
          </p:cNvCxnSpPr>
          <p:nvPr/>
        </p:nvCxnSpPr>
        <p:spPr bwMode="auto">
          <a:xfrm>
            <a:off x="2672401" y="4288101"/>
            <a:ext cx="6025015" cy="0"/>
          </a:xfrm>
          <a:prstGeom prst="straightConnector1">
            <a:avLst/>
          </a:prstGeom>
          <a:noFill/>
          <a:ln w="76200" cap="flat" cmpd="sng" algn="ctr">
            <a:solidFill>
              <a:srgbClr val="FF0000"/>
            </a:solidFill>
            <a:prstDash val="solid"/>
            <a:round/>
            <a:headEnd type="none" w="med" len="med"/>
            <a:tailEnd type="triangle"/>
          </a:ln>
          <a:effectLst/>
        </p:spPr>
      </p:cxnSp>
      <p:cxnSp>
        <p:nvCxnSpPr>
          <p:cNvPr id="82" name="直線矢印コネクタ 81">
            <a:extLst>
              <a:ext uri="{FF2B5EF4-FFF2-40B4-BE49-F238E27FC236}">
                <a16:creationId xmlns:a16="http://schemas.microsoft.com/office/drawing/2014/main" id="{5DFAD525-6F99-4A19-9B0D-63BDE997F36C}"/>
              </a:ext>
            </a:extLst>
          </p:cNvPr>
          <p:cNvCxnSpPr>
            <a:cxnSpLocks/>
          </p:cNvCxnSpPr>
          <p:nvPr/>
        </p:nvCxnSpPr>
        <p:spPr bwMode="auto">
          <a:xfrm>
            <a:off x="1592401" y="4288101"/>
            <a:ext cx="1080000" cy="0"/>
          </a:xfrm>
          <a:prstGeom prst="straightConnector1">
            <a:avLst/>
          </a:prstGeom>
          <a:noFill/>
          <a:ln w="76200" cap="flat" cmpd="sng" algn="ctr">
            <a:solidFill>
              <a:srgbClr val="FF0000"/>
            </a:solidFill>
            <a:prstDash val="sysDot"/>
            <a:round/>
            <a:headEnd type="none" w="med" len="med"/>
            <a:tailEnd type="none"/>
          </a:ln>
          <a:effectLst/>
        </p:spPr>
      </p:cxnSp>
      <p:sp>
        <p:nvSpPr>
          <p:cNvPr id="83" name="テキスト ボックス 82">
            <a:extLst>
              <a:ext uri="{FF2B5EF4-FFF2-40B4-BE49-F238E27FC236}">
                <a16:creationId xmlns:a16="http://schemas.microsoft.com/office/drawing/2014/main" id="{1DAD9500-FF17-42CA-B0CC-58699A32E78C}"/>
              </a:ext>
            </a:extLst>
          </p:cNvPr>
          <p:cNvSpPr txBox="1"/>
          <p:nvPr/>
        </p:nvSpPr>
        <p:spPr>
          <a:xfrm>
            <a:off x="99767" y="3086133"/>
            <a:ext cx="1425547" cy="1815882"/>
          </a:xfrm>
          <a:prstGeom prst="rect">
            <a:avLst/>
          </a:prstGeom>
          <a:noFill/>
          <a:ln>
            <a:solidFill>
              <a:sysClr val="windowText" lastClr="000000"/>
            </a:solidFill>
            <a:prstDash val="dash"/>
          </a:ln>
        </p:spPr>
        <p:txBody>
          <a:bodyPr wrap="square" lIns="0" tIns="0" rIns="0" bIns="0" rtlCol="0">
            <a:spAutoFit/>
          </a:bodyPr>
          <a:lstStyle/>
          <a:p>
            <a:pPr marL="0" marR="0" lvl="0" indent="0" defTabSz="914400" eaLnBrk="1" fontAlgn="auto" latinLnBrk="0" hangingPunct="1">
              <a:lnSpc>
                <a:spcPct val="100000"/>
              </a:lnSpc>
              <a:spcBef>
                <a:spcPts val="600"/>
              </a:spcBef>
              <a:spcAft>
                <a:spcPts val="0"/>
              </a:spcAft>
              <a:buClrTx/>
              <a:buSzTx/>
              <a:buFontTx/>
              <a:buNone/>
              <a:tabLst/>
              <a:defRPr/>
            </a:pPr>
            <a:r>
              <a:rPr kumimoji="0" lang="ja-JP" altLang="en-US" sz="12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標準化の目的</a:t>
            </a:r>
            <a:endParaRPr kumimoji="0" lang="en-US" altLang="ja-JP" sz="12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171450" marR="0" lvl="0" indent="-171450"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2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（例）○○等の製品を国際展開するための標準化を実施</a:t>
            </a:r>
            <a:endParaRPr kumimoji="0" lang="en-US" altLang="ja-JP" sz="12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171450" marR="0" lvl="0" indent="-171450"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2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（例）他の無線業務との共用検討を行う際などへの活用に貢献</a:t>
            </a:r>
            <a:endParaRPr kumimoji="0" lang="en-US" altLang="ja-JP" sz="12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84" name="ホームベース 15">
            <a:extLst>
              <a:ext uri="{FF2B5EF4-FFF2-40B4-BE49-F238E27FC236}">
                <a16:creationId xmlns:a16="http://schemas.microsoft.com/office/drawing/2014/main" id="{7554C1C2-23A3-4DD1-9527-F0553C2A2765}"/>
              </a:ext>
            </a:extLst>
          </p:cNvPr>
          <p:cNvSpPr/>
          <p:nvPr/>
        </p:nvSpPr>
        <p:spPr bwMode="auto">
          <a:xfrm>
            <a:off x="1568624" y="5575843"/>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IEEE 8XX.XX</a:t>
            </a:r>
          </a:p>
        </p:txBody>
      </p:sp>
      <p:sp>
        <p:nvSpPr>
          <p:cNvPr id="85" name="ホームベース 15">
            <a:extLst>
              <a:ext uri="{FF2B5EF4-FFF2-40B4-BE49-F238E27FC236}">
                <a16:creationId xmlns:a16="http://schemas.microsoft.com/office/drawing/2014/main" id="{C69CB57A-DA53-44A4-885C-4A7F065A83E3}"/>
              </a:ext>
            </a:extLst>
          </p:cNvPr>
          <p:cNvSpPr/>
          <p:nvPr/>
        </p:nvSpPr>
        <p:spPr bwMode="auto">
          <a:xfrm>
            <a:off x="1557223" y="6011438"/>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3GPP RAN/SA/CT</a:t>
            </a:r>
          </a:p>
        </p:txBody>
      </p:sp>
      <p:sp>
        <p:nvSpPr>
          <p:cNvPr id="86" name="ホームベース 15">
            <a:extLst>
              <a:ext uri="{FF2B5EF4-FFF2-40B4-BE49-F238E27FC236}">
                <a16:creationId xmlns:a16="http://schemas.microsoft.com/office/drawing/2014/main" id="{3F51AFD9-EB6C-47D0-8DF5-C9A12AF0B147}"/>
              </a:ext>
            </a:extLst>
          </p:cNvPr>
          <p:cNvSpPr/>
          <p:nvPr/>
        </p:nvSpPr>
        <p:spPr bwMode="auto">
          <a:xfrm>
            <a:off x="1564039" y="6448163"/>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ctr"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IETF/IRTF</a:t>
            </a:r>
          </a:p>
        </p:txBody>
      </p:sp>
      <p:sp>
        <p:nvSpPr>
          <p:cNvPr id="87" name="テキスト ボックス 86">
            <a:extLst>
              <a:ext uri="{FF2B5EF4-FFF2-40B4-BE49-F238E27FC236}">
                <a16:creationId xmlns:a16="http://schemas.microsoft.com/office/drawing/2014/main" id="{58A2F2B0-EFCB-4349-9546-BE35CDB146A4}"/>
              </a:ext>
            </a:extLst>
          </p:cNvPr>
          <p:cNvSpPr txBox="1"/>
          <p:nvPr/>
        </p:nvSpPr>
        <p:spPr>
          <a:xfrm>
            <a:off x="647950" y="5150172"/>
            <a:ext cx="944451" cy="369332"/>
          </a:xfrm>
          <a:prstGeom prst="rect">
            <a:avLst/>
          </a:prstGeom>
          <a:noFill/>
        </p:spPr>
        <p:txBody>
          <a:bodyPr wrap="square" lIns="0" tIns="0" rIns="0" bIns="0" rtlCol="0">
            <a:spAutoFit/>
          </a:bodyPr>
          <a:lstStyle/>
          <a:p>
            <a:pPr fontAlgn="auto">
              <a:spcBef>
                <a:spcPts val="0"/>
              </a:spcBef>
              <a:spcAft>
                <a:spcPts val="0"/>
              </a:spcAft>
            </a:pPr>
            <a:r>
              <a:rPr lang="en-US" altLang="ja-JP" sz="1200" dirty="0">
                <a:solidFill>
                  <a:prstClr val="black"/>
                </a:solidFill>
                <a:latin typeface="HG丸ｺﾞｼｯｸM-PRO" panose="020F0600000000000000" pitchFamily="50" charset="-128"/>
                <a:ea typeface="HG丸ｺﾞｼｯｸM-PRO" panose="020F0600000000000000" pitchFamily="50" charset="-128"/>
              </a:rPr>
              <a:t>(</a:t>
            </a:r>
            <a:r>
              <a:rPr lang="ja-JP" altLang="en-US" sz="1200" dirty="0">
                <a:solidFill>
                  <a:prstClr val="black"/>
                </a:solidFill>
                <a:latin typeface="HG丸ｺﾞｼｯｸM-PRO" panose="020F0600000000000000" pitchFamily="50" charset="-128"/>
                <a:ea typeface="HG丸ｺﾞｼｯｸM-PRO" panose="020F0600000000000000" pitchFamily="50" charset="-128"/>
              </a:rPr>
              <a:t>他の標準化機関の例）</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p:txBody>
      </p:sp>
      <p:sp>
        <p:nvSpPr>
          <p:cNvPr id="88" name="ホームベース 15">
            <a:extLst>
              <a:ext uri="{FF2B5EF4-FFF2-40B4-BE49-F238E27FC236}">
                <a16:creationId xmlns:a16="http://schemas.microsoft.com/office/drawing/2014/main" id="{BF5D5D03-7374-464F-AB25-5BB289FA6AFE}"/>
              </a:ext>
            </a:extLst>
          </p:cNvPr>
          <p:cNvSpPr/>
          <p:nvPr/>
        </p:nvSpPr>
        <p:spPr bwMode="auto">
          <a:xfrm>
            <a:off x="1564039" y="3808388"/>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WWRF/</a:t>
            </a:r>
            <a:r>
              <a:rPr lang="ja-JP" altLang="en-US" sz="1400" dirty="0">
                <a:solidFill>
                  <a:prstClr val="black"/>
                </a:solidFill>
                <a:latin typeface="HG丸ｺﾞｼｯｸM-PRO" panose="020F0600000000000000" pitchFamily="50" charset="-128"/>
                <a:ea typeface="HG丸ｺﾞｼｯｸM-PRO" panose="020F0600000000000000" pitchFamily="50" charset="-128"/>
              </a:rPr>
              <a:t>関連のフォーラム等</a:t>
            </a:r>
            <a:endParaRPr lang="en-US" altLang="ja-JP"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89" name="テキスト ボックス 88">
            <a:extLst>
              <a:ext uri="{FF2B5EF4-FFF2-40B4-BE49-F238E27FC236}">
                <a16:creationId xmlns:a16="http://schemas.microsoft.com/office/drawing/2014/main" id="{5D4B8C1E-ABCC-4A33-82B4-897C3EA8A40B}"/>
              </a:ext>
            </a:extLst>
          </p:cNvPr>
          <p:cNvSpPr txBox="1"/>
          <p:nvPr/>
        </p:nvSpPr>
        <p:spPr>
          <a:xfrm>
            <a:off x="1947133" y="2486801"/>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39</a:t>
            </a:r>
          </a:p>
        </p:txBody>
      </p:sp>
      <p:sp>
        <p:nvSpPr>
          <p:cNvPr id="90" name="テキスト ボックス 89">
            <a:extLst>
              <a:ext uri="{FF2B5EF4-FFF2-40B4-BE49-F238E27FC236}">
                <a16:creationId xmlns:a16="http://schemas.microsoft.com/office/drawing/2014/main" id="{E25A8E16-3275-451E-B72F-77A6D59A43CD}"/>
              </a:ext>
            </a:extLst>
          </p:cNvPr>
          <p:cNvSpPr txBox="1"/>
          <p:nvPr/>
        </p:nvSpPr>
        <p:spPr>
          <a:xfrm>
            <a:off x="2450128" y="2486801"/>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40</a:t>
            </a:r>
          </a:p>
        </p:txBody>
      </p:sp>
      <p:sp>
        <p:nvSpPr>
          <p:cNvPr id="91" name="テキスト ボックス 90">
            <a:extLst>
              <a:ext uri="{FF2B5EF4-FFF2-40B4-BE49-F238E27FC236}">
                <a16:creationId xmlns:a16="http://schemas.microsoft.com/office/drawing/2014/main" id="{64E62176-1A09-4677-B524-A2CF32E2B8FC}"/>
              </a:ext>
            </a:extLst>
          </p:cNvPr>
          <p:cNvSpPr txBox="1"/>
          <p:nvPr/>
        </p:nvSpPr>
        <p:spPr>
          <a:xfrm>
            <a:off x="2904982" y="2487089"/>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41</a:t>
            </a:r>
          </a:p>
        </p:txBody>
      </p:sp>
      <p:sp>
        <p:nvSpPr>
          <p:cNvPr id="92" name="テキスト ボックス 91">
            <a:extLst>
              <a:ext uri="{FF2B5EF4-FFF2-40B4-BE49-F238E27FC236}">
                <a16:creationId xmlns:a16="http://schemas.microsoft.com/office/drawing/2014/main" id="{1D534A7A-6F90-4231-8C5E-A6FEC9263016}"/>
              </a:ext>
            </a:extLst>
          </p:cNvPr>
          <p:cNvSpPr txBox="1"/>
          <p:nvPr/>
        </p:nvSpPr>
        <p:spPr>
          <a:xfrm>
            <a:off x="3368824" y="2486513"/>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42</a:t>
            </a:r>
          </a:p>
        </p:txBody>
      </p:sp>
      <p:sp>
        <p:nvSpPr>
          <p:cNvPr id="93" name="テキスト ボックス 92">
            <a:extLst>
              <a:ext uri="{FF2B5EF4-FFF2-40B4-BE49-F238E27FC236}">
                <a16:creationId xmlns:a16="http://schemas.microsoft.com/office/drawing/2014/main" id="{7ABC2F43-A732-44C5-8D18-0953E80EBFDA}"/>
              </a:ext>
            </a:extLst>
          </p:cNvPr>
          <p:cNvSpPr txBox="1"/>
          <p:nvPr/>
        </p:nvSpPr>
        <p:spPr>
          <a:xfrm>
            <a:off x="3846592" y="2486513"/>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43</a:t>
            </a:r>
          </a:p>
        </p:txBody>
      </p:sp>
      <p:sp>
        <p:nvSpPr>
          <p:cNvPr id="94" name="テキスト ボックス 93">
            <a:extLst>
              <a:ext uri="{FF2B5EF4-FFF2-40B4-BE49-F238E27FC236}">
                <a16:creationId xmlns:a16="http://schemas.microsoft.com/office/drawing/2014/main" id="{E40CA202-1A61-4EAF-AD64-2903A1A1E50E}"/>
              </a:ext>
            </a:extLst>
          </p:cNvPr>
          <p:cNvSpPr txBox="1"/>
          <p:nvPr/>
        </p:nvSpPr>
        <p:spPr>
          <a:xfrm>
            <a:off x="1411332" y="1888755"/>
            <a:ext cx="1861914" cy="184666"/>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将来技術トレンド調査</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p:txBody>
      </p:sp>
      <p:cxnSp>
        <p:nvCxnSpPr>
          <p:cNvPr id="95" name="直線矢印コネクタ 94">
            <a:extLst>
              <a:ext uri="{FF2B5EF4-FFF2-40B4-BE49-F238E27FC236}">
                <a16:creationId xmlns:a16="http://schemas.microsoft.com/office/drawing/2014/main" id="{CA69591D-DB47-4F2B-A924-3FD0409231FD}"/>
              </a:ext>
            </a:extLst>
          </p:cNvPr>
          <p:cNvCxnSpPr>
            <a:cxnSpLocks/>
          </p:cNvCxnSpPr>
          <p:nvPr/>
        </p:nvCxnSpPr>
        <p:spPr bwMode="auto">
          <a:xfrm>
            <a:off x="2273463" y="2405970"/>
            <a:ext cx="2319497" cy="0"/>
          </a:xfrm>
          <a:prstGeom prst="straightConnector1">
            <a:avLst/>
          </a:prstGeom>
          <a:noFill/>
          <a:ln w="76200" cap="flat" cmpd="sng" algn="ctr">
            <a:solidFill>
              <a:srgbClr val="FF0000"/>
            </a:solidFill>
            <a:prstDash val="solid"/>
            <a:round/>
            <a:headEnd type="none" w="med" len="med"/>
            <a:tailEnd type="triangle"/>
          </a:ln>
          <a:effectLst/>
        </p:spPr>
      </p:cxnSp>
      <p:sp>
        <p:nvSpPr>
          <p:cNvPr id="96" name="テキスト ボックス 95">
            <a:extLst>
              <a:ext uri="{FF2B5EF4-FFF2-40B4-BE49-F238E27FC236}">
                <a16:creationId xmlns:a16="http://schemas.microsoft.com/office/drawing/2014/main" id="{67E0CEA1-8968-4AC4-AE12-5BBB684C628D}"/>
              </a:ext>
            </a:extLst>
          </p:cNvPr>
          <p:cNvSpPr txBox="1"/>
          <p:nvPr/>
        </p:nvSpPr>
        <p:spPr>
          <a:xfrm>
            <a:off x="1814822" y="2174806"/>
            <a:ext cx="1425547" cy="184666"/>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ビジョン勧告</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97" name="テキスト ボックス 96">
            <a:extLst>
              <a:ext uri="{FF2B5EF4-FFF2-40B4-BE49-F238E27FC236}">
                <a16:creationId xmlns:a16="http://schemas.microsoft.com/office/drawing/2014/main" id="{A78AE7C6-9C96-4A1B-8653-1FA103C708A4}"/>
              </a:ext>
            </a:extLst>
          </p:cNvPr>
          <p:cNvSpPr txBox="1"/>
          <p:nvPr/>
        </p:nvSpPr>
        <p:spPr>
          <a:xfrm>
            <a:off x="4265497" y="2496686"/>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44</a:t>
            </a:r>
          </a:p>
        </p:txBody>
      </p:sp>
      <p:sp>
        <p:nvSpPr>
          <p:cNvPr id="98" name="テキスト ボックス 97">
            <a:extLst>
              <a:ext uri="{FF2B5EF4-FFF2-40B4-BE49-F238E27FC236}">
                <a16:creationId xmlns:a16="http://schemas.microsoft.com/office/drawing/2014/main" id="{0D3D9294-5965-4CD5-861E-C598E3C142C3}"/>
              </a:ext>
            </a:extLst>
          </p:cNvPr>
          <p:cNvSpPr txBox="1"/>
          <p:nvPr/>
        </p:nvSpPr>
        <p:spPr>
          <a:xfrm>
            <a:off x="4788022" y="2496110"/>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45</a:t>
            </a:r>
          </a:p>
        </p:txBody>
      </p:sp>
      <p:sp>
        <p:nvSpPr>
          <p:cNvPr id="99" name="テキスト ボックス 98">
            <a:extLst>
              <a:ext uri="{FF2B5EF4-FFF2-40B4-BE49-F238E27FC236}">
                <a16:creationId xmlns:a16="http://schemas.microsoft.com/office/drawing/2014/main" id="{207723E7-66F1-4F3F-86C3-12A9D40092A6}"/>
              </a:ext>
            </a:extLst>
          </p:cNvPr>
          <p:cNvSpPr txBox="1"/>
          <p:nvPr/>
        </p:nvSpPr>
        <p:spPr>
          <a:xfrm>
            <a:off x="5291017" y="2496110"/>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46</a:t>
            </a:r>
          </a:p>
        </p:txBody>
      </p:sp>
      <p:sp>
        <p:nvSpPr>
          <p:cNvPr id="100" name="テキスト ボックス 99">
            <a:extLst>
              <a:ext uri="{FF2B5EF4-FFF2-40B4-BE49-F238E27FC236}">
                <a16:creationId xmlns:a16="http://schemas.microsoft.com/office/drawing/2014/main" id="{BCAA817E-59CA-4CA9-832F-8DAFC25D3287}"/>
              </a:ext>
            </a:extLst>
          </p:cNvPr>
          <p:cNvSpPr txBox="1"/>
          <p:nvPr/>
        </p:nvSpPr>
        <p:spPr>
          <a:xfrm>
            <a:off x="5745871" y="2496398"/>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47</a:t>
            </a:r>
          </a:p>
        </p:txBody>
      </p:sp>
      <p:sp>
        <p:nvSpPr>
          <p:cNvPr id="101" name="テキスト ボックス 100">
            <a:extLst>
              <a:ext uri="{FF2B5EF4-FFF2-40B4-BE49-F238E27FC236}">
                <a16:creationId xmlns:a16="http://schemas.microsoft.com/office/drawing/2014/main" id="{07A5C4FA-2877-4904-9233-1F5EF7B8B017}"/>
              </a:ext>
            </a:extLst>
          </p:cNvPr>
          <p:cNvSpPr txBox="1"/>
          <p:nvPr/>
        </p:nvSpPr>
        <p:spPr>
          <a:xfrm>
            <a:off x="6209713" y="2495822"/>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48</a:t>
            </a:r>
          </a:p>
        </p:txBody>
      </p:sp>
      <p:sp>
        <p:nvSpPr>
          <p:cNvPr id="102" name="テキスト ボックス 101">
            <a:extLst>
              <a:ext uri="{FF2B5EF4-FFF2-40B4-BE49-F238E27FC236}">
                <a16:creationId xmlns:a16="http://schemas.microsoft.com/office/drawing/2014/main" id="{0AF28743-9810-4A68-8E61-F0E1478B0327}"/>
              </a:ext>
            </a:extLst>
          </p:cNvPr>
          <p:cNvSpPr txBox="1"/>
          <p:nvPr/>
        </p:nvSpPr>
        <p:spPr>
          <a:xfrm>
            <a:off x="6687481" y="2495822"/>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49</a:t>
            </a:r>
          </a:p>
        </p:txBody>
      </p:sp>
      <p:cxnSp>
        <p:nvCxnSpPr>
          <p:cNvPr id="103" name="直線矢印コネクタ 102">
            <a:extLst>
              <a:ext uri="{FF2B5EF4-FFF2-40B4-BE49-F238E27FC236}">
                <a16:creationId xmlns:a16="http://schemas.microsoft.com/office/drawing/2014/main" id="{5B8687A1-F69F-4410-8DBF-3F118EE67C32}"/>
              </a:ext>
            </a:extLst>
          </p:cNvPr>
          <p:cNvCxnSpPr>
            <a:cxnSpLocks/>
          </p:cNvCxnSpPr>
          <p:nvPr/>
        </p:nvCxnSpPr>
        <p:spPr bwMode="auto">
          <a:xfrm>
            <a:off x="5607481" y="2422366"/>
            <a:ext cx="1289735" cy="0"/>
          </a:xfrm>
          <a:prstGeom prst="straightConnector1">
            <a:avLst/>
          </a:prstGeom>
          <a:noFill/>
          <a:ln w="76200" cap="flat" cmpd="sng" algn="ctr">
            <a:solidFill>
              <a:srgbClr val="FF0000"/>
            </a:solidFill>
            <a:prstDash val="sysDot"/>
            <a:round/>
            <a:headEnd type="none" w="med" len="med"/>
            <a:tailEnd type="triangle"/>
          </a:ln>
          <a:effectLst/>
        </p:spPr>
      </p:cxnSp>
      <p:sp>
        <p:nvSpPr>
          <p:cNvPr id="104" name="テキスト ボックス 103">
            <a:extLst>
              <a:ext uri="{FF2B5EF4-FFF2-40B4-BE49-F238E27FC236}">
                <a16:creationId xmlns:a16="http://schemas.microsoft.com/office/drawing/2014/main" id="{02A5E2B4-D8F2-4D16-9214-231720CAAD17}"/>
              </a:ext>
            </a:extLst>
          </p:cNvPr>
          <p:cNvSpPr txBox="1"/>
          <p:nvPr/>
        </p:nvSpPr>
        <p:spPr>
          <a:xfrm>
            <a:off x="5396838" y="2157134"/>
            <a:ext cx="1425547" cy="184666"/>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技術性能要件</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105" name="吹き出し: 角を丸めた四角形 104">
            <a:extLst>
              <a:ext uri="{FF2B5EF4-FFF2-40B4-BE49-F238E27FC236}">
                <a16:creationId xmlns:a16="http://schemas.microsoft.com/office/drawing/2014/main" id="{28D6B645-94A7-468D-AD8F-97DF1A81CBC7}"/>
              </a:ext>
            </a:extLst>
          </p:cNvPr>
          <p:cNvSpPr/>
          <p:nvPr/>
        </p:nvSpPr>
        <p:spPr bwMode="auto">
          <a:xfrm>
            <a:off x="1748836" y="3010746"/>
            <a:ext cx="3691846" cy="495595"/>
          </a:xfrm>
          <a:prstGeom prst="wedgeRoundRectCallout">
            <a:avLst>
              <a:gd name="adj1" fmla="val -2665"/>
              <a:gd name="adj2" fmla="val -69954"/>
              <a:gd name="adj3" fmla="val 16667"/>
            </a:avLst>
          </a:prstGeom>
          <a:solidFill>
            <a:sysClr val="window" lastClr="FFFFFF"/>
          </a:solidFill>
          <a:ln w="12700" cap="flat" cmpd="sng" algn="ctr">
            <a:solidFill>
              <a:sysClr val="windowText" lastClr="000000"/>
            </a:solidFill>
            <a:prstDash val="soli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marL="0" marR="0" lvl="0" indent="0" defTabSz="93345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（例）将来技術トレンド調査及びビジョン勧告について当該技術が含まれるか確認。ない場合は日本寄文またはセクターメンバー寄書として提案</a:t>
            </a:r>
          </a:p>
        </p:txBody>
      </p:sp>
      <p:cxnSp>
        <p:nvCxnSpPr>
          <p:cNvPr id="106" name="直線矢印コネクタ 105">
            <a:extLst>
              <a:ext uri="{FF2B5EF4-FFF2-40B4-BE49-F238E27FC236}">
                <a16:creationId xmlns:a16="http://schemas.microsoft.com/office/drawing/2014/main" id="{93EAA690-73A6-4F54-826F-72D4A7007F45}"/>
              </a:ext>
            </a:extLst>
          </p:cNvPr>
          <p:cNvCxnSpPr>
            <a:cxnSpLocks/>
          </p:cNvCxnSpPr>
          <p:nvPr/>
        </p:nvCxnSpPr>
        <p:spPr bwMode="auto">
          <a:xfrm>
            <a:off x="1592401" y="2119919"/>
            <a:ext cx="1080000" cy="0"/>
          </a:xfrm>
          <a:prstGeom prst="straightConnector1">
            <a:avLst/>
          </a:prstGeom>
          <a:noFill/>
          <a:ln w="76200" cap="flat" cmpd="sng" algn="ctr">
            <a:solidFill>
              <a:srgbClr val="FF0000"/>
            </a:solidFill>
            <a:prstDash val="sysDot"/>
            <a:round/>
            <a:headEnd type="none" w="med" len="med"/>
            <a:tailEnd type="none"/>
          </a:ln>
          <a:effectLst/>
        </p:spPr>
      </p:cxnSp>
      <p:cxnSp>
        <p:nvCxnSpPr>
          <p:cNvPr id="107" name="直線矢印コネクタ 106">
            <a:extLst>
              <a:ext uri="{FF2B5EF4-FFF2-40B4-BE49-F238E27FC236}">
                <a16:creationId xmlns:a16="http://schemas.microsoft.com/office/drawing/2014/main" id="{F3972492-A343-425D-B2C4-1C9D6F87EE9A}"/>
              </a:ext>
            </a:extLst>
          </p:cNvPr>
          <p:cNvCxnSpPr>
            <a:cxnSpLocks/>
          </p:cNvCxnSpPr>
          <p:nvPr/>
        </p:nvCxnSpPr>
        <p:spPr bwMode="auto">
          <a:xfrm>
            <a:off x="1814822" y="2405970"/>
            <a:ext cx="837423" cy="0"/>
          </a:xfrm>
          <a:prstGeom prst="straightConnector1">
            <a:avLst/>
          </a:prstGeom>
          <a:noFill/>
          <a:ln w="76200" cap="flat" cmpd="sng" algn="ctr">
            <a:solidFill>
              <a:srgbClr val="FF0000"/>
            </a:solidFill>
            <a:prstDash val="sysDot"/>
            <a:round/>
            <a:headEnd type="none" w="med" len="med"/>
            <a:tailEnd type="none"/>
          </a:ln>
          <a:effectLst/>
        </p:spPr>
      </p:cxnSp>
      <p:sp>
        <p:nvSpPr>
          <p:cNvPr id="108" name="吹き出し: 角を丸めた四角形 107">
            <a:extLst>
              <a:ext uri="{FF2B5EF4-FFF2-40B4-BE49-F238E27FC236}">
                <a16:creationId xmlns:a16="http://schemas.microsoft.com/office/drawing/2014/main" id="{E1B35DDA-FDA5-43D0-8FAA-8A25B554A90A}"/>
              </a:ext>
            </a:extLst>
          </p:cNvPr>
          <p:cNvSpPr/>
          <p:nvPr/>
        </p:nvSpPr>
        <p:spPr bwMode="auto">
          <a:xfrm>
            <a:off x="1714948" y="4579754"/>
            <a:ext cx="3725734" cy="382158"/>
          </a:xfrm>
          <a:prstGeom prst="wedgeRoundRectCallout">
            <a:avLst>
              <a:gd name="adj1" fmla="val -11051"/>
              <a:gd name="adj2" fmla="val -69954"/>
              <a:gd name="adj3" fmla="val 16667"/>
            </a:avLst>
          </a:prstGeom>
          <a:solidFill>
            <a:sysClr val="window" lastClr="FFFFFF"/>
          </a:solidFill>
          <a:ln w="12700" cap="flat" cmpd="sng" algn="ctr">
            <a:solidFill>
              <a:sysClr val="windowText" lastClr="000000"/>
            </a:solidFill>
            <a:prstDash val="soli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marL="0" marR="0" lvl="0" indent="0" defTabSz="93345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（例）○○フォーラムにおける関連技術の理解と、製品化等におけるパートナー形成を見据えた参加を行う。</a:t>
            </a:r>
          </a:p>
        </p:txBody>
      </p:sp>
      <p:sp>
        <p:nvSpPr>
          <p:cNvPr id="109" name="吹き出し: 角を丸めた四角形 108">
            <a:extLst>
              <a:ext uri="{FF2B5EF4-FFF2-40B4-BE49-F238E27FC236}">
                <a16:creationId xmlns:a16="http://schemas.microsoft.com/office/drawing/2014/main" id="{1CBB3DAE-D882-487B-91DF-8318F4F531DA}"/>
              </a:ext>
            </a:extLst>
          </p:cNvPr>
          <p:cNvSpPr/>
          <p:nvPr/>
        </p:nvSpPr>
        <p:spPr bwMode="auto">
          <a:xfrm>
            <a:off x="5877098" y="3015458"/>
            <a:ext cx="3017520" cy="358803"/>
          </a:xfrm>
          <a:prstGeom prst="wedgeRoundRectCallout">
            <a:avLst>
              <a:gd name="adj1" fmla="val -70661"/>
              <a:gd name="adj2" fmla="val -78851"/>
              <a:gd name="adj3" fmla="val 16667"/>
            </a:avLst>
          </a:prstGeom>
          <a:solidFill>
            <a:sysClr val="window" lastClr="FFFFFF"/>
          </a:solidFill>
          <a:ln w="12700" cap="flat" cmpd="sng" algn="ctr">
            <a:solidFill>
              <a:sysClr val="windowText" lastClr="000000"/>
            </a:solidFill>
            <a:prstDash val="soli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marL="0" marR="0" lvl="0" indent="0" defTabSz="93345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（例）将来技術トレンド調査報告、ビジョン勧告原案に対して、必要なマテリアルを寄与文書等で入力</a:t>
            </a:r>
          </a:p>
        </p:txBody>
      </p:sp>
      <p:sp>
        <p:nvSpPr>
          <p:cNvPr id="110" name="テキスト ボックス 109">
            <a:extLst>
              <a:ext uri="{FF2B5EF4-FFF2-40B4-BE49-F238E27FC236}">
                <a16:creationId xmlns:a16="http://schemas.microsoft.com/office/drawing/2014/main" id="{51418E68-4ACC-4E75-B25D-1122D71B9CA1}"/>
              </a:ext>
            </a:extLst>
          </p:cNvPr>
          <p:cNvSpPr txBox="1"/>
          <p:nvPr/>
        </p:nvSpPr>
        <p:spPr>
          <a:xfrm>
            <a:off x="2830136" y="4307238"/>
            <a:ext cx="652660" cy="184666"/>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111" name="Text Box 114">
            <a:extLst>
              <a:ext uri="{FF2B5EF4-FFF2-40B4-BE49-F238E27FC236}">
                <a16:creationId xmlns:a16="http://schemas.microsoft.com/office/drawing/2014/main" id="{CE69666D-13C7-4D91-95F4-A0A5A61BDDCA}"/>
              </a:ext>
            </a:extLst>
          </p:cNvPr>
          <p:cNvSpPr txBox="1">
            <a:spLocks noChangeArrowheads="1"/>
          </p:cNvSpPr>
          <p:nvPr/>
        </p:nvSpPr>
        <p:spPr bwMode="auto">
          <a:xfrm>
            <a:off x="8601358" y="93781"/>
            <a:ext cx="121761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lIns="0" tIns="0" rIns="0" bIns="0">
            <a:spAutoFit/>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algn="r" eaLnBrk="1" fontAlgn="auto" hangingPunct="1">
              <a:spcBef>
                <a:spcPts val="0"/>
              </a:spcBef>
              <a:spcAft>
                <a:spcPts val="0"/>
              </a:spcAft>
              <a:buFontTx/>
              <a:buNone/>
            </a:pPr>
            <a:r>
              <a:rPr lang="ja-JP" altLang="en-US" sz="1200" dirty="0">
                <a:solidFill>
                  <a:prstClr val="black"/>
                </a:solidFill>
                <a:latin typeface="HG丸ｺﾞｼｯｸM-PRO" pitchFamily="50" charset="-128"/>
                <a:ea typeface="HG丸ｺﾞｼｯｸM-PRO" pitchFamily="50" charset="-128"/>
              </a:rPr>
              <a:t>別紙</a:t>
            </a:r>
            <a:r>
              <a:rPr lang="en-US" altLang="ja-JP" sz="1200" dirty="0">
                <a:solidFill>
                  <a:prstClr val="black"/>
                </a:solidFill>
                <a:latin typeface="HG丸ｺﾞｼｯｸM-PRO" pitchFamily="50" charset="-128"/>
                <a:ea typeface="HG丸ｺﾞｼｯｸM-PRO" pitchFamily="50" charset="-128"/>
              </a:rPr>
              <a:t>9</a:t>
            </a:r>
            <a:endParaRPr lang="ja-JP" altLang="en-US" sz="1200" dirty="0">
              <a:solidFill>
                <a:prstClr val="black"/>
              </a:solidFill>
              <a:latin typeface="HG丸ｺﾞｼｯｸM-PRO" pitchFamily="50" charset="-128"/>
              <a:ea typeface="HG丸ｺﾞｼｯｸM-PRO" pitchFamily="50" charset="-128"/>
            </a:endParaRPr>
          </a:p>
        </p:txBody>
      </p:sp>
      <p:sp>
        <p:nvSpPr>
          <p:cNvPr id="112" name="Text Box 119">
            <a:extLst>
              <a:ext uri="{FF2B5EF4-FFF2-40B4-BE49-F238E27FC236}">
                <a16:creationId xmlns:a16="http://schemas.microsoft.com/office/drawing/2014/main" id="{7459BE78-104C-4711-A78B-E2AF8B1A515D}"/>
              </a:ext>
            </a:extLst>
          </p:cNvPr>
          <p:cNvSpPr>
            <a:spLocks noChangeArrowheads="1"/>
          </p:cNvSpPr>
          <p:nvPr/>
        </p:nvSpPr>
        <p:spPr bwMode="auto">
          <a:xfrm>
            <a:off x="99767" y="2241342"/>
            <a:ext cx="1356118" cy="614503"/>
          </a:xfrm>
          <a:prstGeom prst="wedgeRectCallout">
            <a:avLst>
              <a:gd name="adj1" fmla="val 33411"/>
              <a:gd name="adj2" fmla="val -140442"/>
            </a:avLst>
          </a:prstGeom>
          <a:noFill/>
          <a:ln w="158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lIns="36000" tIns="36000" rIns="36000" bIns="36000">
            <a:noAutofit/>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r>
              <a:rPr lang="ja-JP" altLang="en-US" sz="1100" dirty="0">
                <a:solidFill>
                  <a:srgbClr val="FF0000"/>
                </a:solidFill>
                <a:latin typeface="HG丸ｺﾞｼｯｸM-PRO" panose="020F0600000000000000" pitchFamily="50" charset="-128"/>
                <a:ea typeface="HG丸ｺﾞｼｯｸM-PRO" panose="020F0600000000000000" pitchFamily="50" charset="-128"/>
              </a:rPr>
              <a:t>・課題名称（提案書の表紙に記載）を記入してください。</a:t>
            </a:r>
            <a:endParaRPr lang="en-US" altLang="ja-JP" sz="11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113" name="Text Box 119">
            <a:extLst>
              <a:ext uri="{FF2B5EF4-FFF2-40B4-BE49-F238E27FC236}">
                <a16:creationId xmlns:a16="http://schemas.microsoft.com/office/drawing/2014/main" id="{D2FD8E99-9F43-41E7-97B0-E7D7941EC106}"/>
              </a:ext>
            </a:extLst>
          </p:cNvPr>
          <p:cNvSpPr>
            <a:spLocks noChangeArrowheads="1"/>
          </p:cNvSpPr>
          <p:nvPr/>
        </p:nvSpPr>
        <p:spPr bwMode="auto">
          <a:xfrm>
            <a:off x="5291017" y="420308"/>
            <a:ext cx="4060203" cy="242427"/>
          </a:xfrm>
          <a:prstGeom prst="wedgeRectCallout">
            <a:avLst>
              <a:gd name="adj1" fmla="val -72681"/>
              <a:gd name="adj2" fmla="val 135"/>
            </a:avLst>
          </a:prstGeom>
          <a:noFill/>
          <a:ln w="158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lIns="36000" tIns="36000" rIns="36000" bIns="36000">
            <a:noAutofit/>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r>
              <a:rPr lang="ja-JP" altLang="en-US" sz="1100" dirty="0">
                <a:solidFill>
                  <a:srgbClr val="FF0000"/>
                </a:solidFill>
                <a:latin typeface="HG丸ｺﾞｼｯｸM-PRO" panose="020F0600000000000000" pitchFamily="50" charset="-128"/>
                <a:ea typeface="HG丸ｺﾞｼｯｸM-PRO" panose="020F0600000000000000" pitchFamily="50" charset="-128"/>
              </a:rPr>
              <a:t>・ 提案者名（代表提案者、共同提案者）を記入してください。</a:t>
            </a:r>
            <a:endParaRPr lang="en-US" altLang="ja-JP" sz="11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2" name="正方形/長方形 1">
            <a:extLst>
              <a:ext uri="{FF2B5EF4-FFF2-40B4-BE49-F238E27FC236}">
                <a16:creationId xmlns:a16="http://schemas.microsoft.com/office/drawing/2014/main" id="{40574646-5BD1-4B14-BE55-4AFDDFDA877F}"/>
              </a:ext>
            </a:extLst>
          </p:cNvPr>
          <p:cNvSpPr/>
          <p:nvPr/>
        </p:nvSpPr>
        <p:spPr>
          <a:xfrm>
            <a:off x="-8754" y="393507"/>
            <a:ext cx="4339650" cy="276999"/>
          </a:xfrm>
          <a:prstGeom prst="rect">
            <a:avLst/>
          </a:prstGeom>
        </p:spPr>
        <p:txBody>
          <a:bodyPr wrap="none">
            <a:spAutoFit/>
          </a:bodyPr>
          <a:lstStyle/>
          <a:p>
            <a:r>
              <a:rPr lang="zh-TW" altLang="en-US" sz="1200" kern="0" dirty="0">
                <a:latin typeface="HG丸ｺﾞｼｯｸM-PRO" pitchFamily="50" charset="-128"/>
                <a:ea typeface="HG丸ｺﾞｼｯｸM-PRO" pitchFamily="50" charset="-128"/>
              </a:rPr>
              <a:t>提案者：ＡＡ会社、ＢＢ</a:t>
            </a:r>
            <a:r>
              <a:rPr lang="ja-JP" altLang="en-US" sz="1200" kern="0" dirty="0">
                <a:latin typeface="HG丸ｺﾞｼｯｸM-PRO" pitchFamily="50" charset="-128"/>
                <a:ea typeface="HG丸ｺﾞｼｯｸM-PRO" pitchFamily="50" charset="-128"/>
              </a:rPr>
              <a:t>会社</a:t>
            </a:r>
            <a:r>
              <a:rPr lang="zh-TW" altLang="en-US" sz="1200" kern="0" dirty="0">
                <a:latin typeface="HG丸ｺﾞｼｯｸM-PRO" pitchFamily="50" charset="-128"/>
                <a:ea typeface="HG丸ｺﾞｼｯｸM-PRO" pitchFamily="50" charset="-128"/>
              </a:rPr>
              <a:t>、ＣＣ</a:t>
            </a:r>
            <a:r>
              <a:rPr lang="ja-JP" altLang="en-US" sz="1200" kern="0" dirty="0">
                <a:latin typeface="HG丸ｺﾞｼｯｸM-PRO" pitchFamily="50" charset="-128"/>
                <a:ea typeface="HG丸ｺﾞｼｯｸM-PRO" pitchFamily="50" charset="-128"/>
              </a:rPr>
              <a:t>大学</a:t>
            </a:r>
            <a:r>
              <a:rPr lang="zh-TW" altLang="en-US" sz="1200" kern="0" dirty="0">
                <a:latin typeface="HG丸ｺﾞｼｯｸM-PRO" pitchFamily="50" charset="-128"/>
                <a:ea typeface="HG丸ｺﾞｼｯｸM-PRO" pitchFamily="50" charset="-128"/>
              </a:rPr>
              <a:t>、＊＊＊＊＊＊＊　</a:t>
            </a:r>
            <a:endParaRPr lang="ja-JP" altLang="en-US" sz="1200" dirty="0">
              <a:latin typeface="HG丸ｺﾞｼｯｸM-PRO" panose="020F0600000000000000" pitchFamily="50" charset="-128"/>
              <a:ea typeface="HG丸ｺﾞｼｯｸM-PRO" panose="020F0600000000000000" pitchFamily="50" charset="-128"/>
            </a:endParaRPr>
          </a:p>
        </p:txBody>
      </p:sp>
      <p:cxnSp>
        <p:nvCxnSpPr>
          <p:cNvPr id="5" name="直線コネクタ 4">
            <a:extLst>
              <a:ext uri="{FF2B5EF4-FFF2-40B4-BE49-F238E27FC236}">
                <a16:creationId xmlns:a16="http://schemas.microsoft.com/office/drawing/2014/main" id="{102B609E-C042-CD35-5228-3B09C3B51810}"/>
              </a:ext>
            </a:extLst>
          </p:cNvPr>
          <p:cNvCxnSpPr/>
          <p:nvPr/>
        </p:nvCxnSpPr>
        <p:spPr bwMode="auto">
          <a:xfrm>
            <a:off x="5698921" y="697230"/>
            <a:ext cx="0" cy="6137910"/>
          </a:xfrm>
          <a:prstGeom prst="line">
            <a:avLst/>
          </a:prstGeom>
          <a:solidFill>
            <a:srgbClr val="C0C0C0"/>
          </a:solidFill>
          <a:ln w="63500" cap="flat" cmpd="dbl" algn="ctr">
            <a:solidFill>
              <a:srgbClr val="0070C0"/>
            </a:solidFill>
            <a:prstDash val="sysDot"/>
            <a:round/>
            <a:headEnd type="none" w="med" len="med"/>
            <a:tailEnd type="none" w="med" len="med"/>
          </a:ln>
          <a:effectLst/>
        </p:spPr>
      </p:cxnSp>
    </p:spTree>
  </p:cSld>
  <p:clrMapOvr>
    <a:masterClrMapping/>
  </p:clrMapOvr>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0C0C0"/>
        </a:solidFill>
        <a:ln w="15875" cap="flat" cmpd="sng" algn="ctr">
          <a:solidFill>
            <a:schemeClr val="tx1"/>
          </a:solid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Tx/>
          <a:buFontTx/>
          <a:buNone/>
          <a:tabLst/>
          <a:defRPr kumimoji="1" lang="ja-JP" altLang="en-US" sz="10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rgbClr val="C0C0C0"/>
        </a:solidFill>
        <a:ln w="15875" cap="flat" cmpd="sng" algn="ctr">
          <a:solidFill>
            <a:schemeClr val="tx1"/>
          </a:solid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Tx/>
          <a:buFontTx/>
          <a:buNone/>
          <a:tabLst/>
          <a:defRPr kumimoji="1" lang="ja-JP" altLang="en-US" sz="10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278</Words>
  <Application>Microsoft Office PowerPoint</Application>
  <PresentationFormat>A4 210 x 297 mm</PresentationFormat>
  <Paragraphs>61</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HG丸ｺﾞｼｯｸM-PRO</vt:lpstr>
      <vt:lpstr>Arial</vt:lpstr>
      <vt:lpstr>Times New Roman</vt:lpstr>
      <vt:lpstr>標準デザイン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2014-01-28T09:08:25Z</dcterms:created>
  <dcterms:modified xsi:type="dcterms:W3CDTF">2025-04-25T02:26:36Z</dcterms:modified>
</cp:coreProperties>
</file>