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125" d="100"/>
          <a:sy n="125" d="100"/>
        </p:scale>
        <p:origin x="1494" y="1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665913" y="5769037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39075" y="2970274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39075" y="2970274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56513" y="3840224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40688" y="2913124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45425" y="2913124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45425" y="2954399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00988" y="2798824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20219648">
            <a:off x="6948488" y="3249674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46825" y="3886262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18688597">
            <a:off x="7535863" y="3135374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19853622">
            <a:off x="7270750" y="3271899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2" name="Text Box 87"/>
          <p:cNvSpPr txBox="1">
            <a:spLocks noChangeArrowheads="1"/>
          </p:cNvSpPr>
          <p:nvPr/>
        </p:nvSpPr>
        <p:spPr bwMode="auto">
          <a:xfrm>
            <a:off x="385268" y="277295"/>
            <a:ext cx="90020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課題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240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国際共同研究プログラムに基づく日米連携による脳情報通信研究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（第</a:t>
            </a:r>
            <a:r>
              <a:rPr lang="en-US" altLang="ja-JP" sz="1200"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提案課題：ＸＸＸＸＸＸＸＸＸＸＸＸＸＸＸＸＸＸＸＸＸＸＸＸＸＸＸＸＸＸＸＸＸＸＸＸＸＸＸＸＸＸＸＸ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Proposal full title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：ＸＸＸＸＸＸＸＸＸＸＸＸＸＸＸＸＸＸＸＸＸＸＸＸＸＸＸＸＸＸＸＸＸＸＸＸＸＸＸ</a:t>
            </a:r>
            <a:endParaRPr lang="en-US" altLang="ja-JP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区分の選択：区分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Research Proposals</a:t>
            </a:r>
            <a:endParaRPr lang="zh-TW" altLang="en-US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提案者：ＡＡＡ会社、ＢＢＢ大学、ＣＣＣ研究所、＊＊＊＊＊＊＊　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米国側共同提案者：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フランス側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イスラエル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側共同提案者：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031697"/>
              </p:ext>
            </p:extLst>
          </p:nvPr>
        </p:nvGraphicFramePr>
        <p:xfrm>
          <a:off x="4610100" y="3671949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Û°À½ ÌØ°×Ý½ 2001 µÌÞ¼Þª¸Ä" r:id="rId2" imgW="2673927" imgH="2604655" progId="FLW3Drawing">
                  <p:embed/>
                </p:oleObj>
              </mc:Choice>
              <mc:Fallback>
                <p:oleObj name="Û°À½ ÌØ°×Ý½ 2001 µÌÞ¼Þª¸Ä" r:id="rId2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671949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5535674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36813" y="4054537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92280" y="6068731"/>
            <a:ext cx="97480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</a:t>
            </a: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・提案書に書かれた研究内容を、図を使って分かりやすく示してください。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・研究内容は米国側（フランス側、イスラエル側）を含む内容とし、その中で日本側の分担がわかるように記載してください。</a:t>
            </a: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178175" y="4081524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59338" y="4433949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27675" y="4164074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908050" y="4919724"/>
            <a:ext cx="1889125" cy="1095375"/>
          </a:xfrm>
          <a:prstGeom prst="cloudCallout">
            <a:avLst>
              <a:gd name="adj1" fmla="val 36338"/>
              <a:gd name="adj2" fmla="val -80579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43563" y="3052824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29213" y="4864162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084888" y="4299012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08388" y="4318062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8513763" y="133350"/>
            <a:ext cx="12176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提案書　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7" name="Text Box 119"/>
          <p:cNvSpPr>
            <a:spLocks noChangeArrowheads="1"/>
          </p:cNvSpPr>
          <p:nvPr/>
        </p:nvSpPr>
        <p:spPr bwMode="auto">
          <a:xfrm>
            <a:off x="394910" y="2737675"/>
            <a:ext cx="4138071" cy="1071468"/>
          </a:xfrm>
          <a:prstGeom prst="wedgeRectCallout">
            <a:avLst>
              <a:gd name="adj1" fmla="val 28443"/>
              <a:gd name="adj2" fmla="val -136289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課題、英語での提案課題、選択した区分、提案者名（代表提案者、共同提案者）、米国側共同提案者を記載してください（フランス側、イスラエル側を含む場合には、それぞれの共同提案者も記載）。提案者名の筆頭は代表提案者としてください。法人名称は略称可。</a:t>
            </a: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5129213" y="4583902"/>
            <a:ext cx="4405312" cy="1497013"/>
          </a:xfrm>
          <a:prstGeom prst="cloudCallout">
            <a:avLst>
              <a:gd name="adj1" fmla="val -19690"/>
              <a:gd name="adj2" fmla="val 4551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Ａ４横１ページで作成してください。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219074" y="327990"/>
            <a:ext cx="9372601" cy="1466277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38126" y="1885754"/>
            <a:ext cx="9372601" cy="670953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研究内容を数行で記述する。特に、アピールしたい技術、目標を記述する。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の基盤技術を確立する。また、実証実験を行い、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en-US" altLang="ja-JP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を達成する。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Times New Roman</vt:lpstr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2014-01-28T09:08:25Z</dcterms:created>
  <dcterms:modified xsi:type="dcterms:W3CDTF">2024-08-08T08:06:38Z</dcterms:modified>
</cp:coreProperties>
</file>