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4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10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792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55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5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4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95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3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44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31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53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FC14-BC93-4D27-B94B-13F20B49D1E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3843-1D86-46EE-A4B6-4CF562CFD1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6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8D4571-022F-4E82-A542-2C1234F7C62B}"/>
              </a:ext>
            </a:extLst>
          </p:cNvPr>
          <p:cNvSpPr/>
          <p:nvPr/>
        </p:nvSpPr>
        <p:spPr>
          <a:xfrm>
            <a:off x="5156790" y="111642"/>
            <a:ext cx="3997842" cy="663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A851CC7-691D-4838-B550-BFA1D4084D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3767" y="425303"/>
            <a:ext cx="2105248" cy="202018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5EA79ED-6B6E-4B53-A540-857D001127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888" y="2668772"/>
            <a:ext cx="2955852" cy="179690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88EC122-DC12-4ACE-9829-3C863AD1EF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3888" y="4688956"/>
            <a:ext cx="3040912" cy="192449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08905E6-4701-47E8-8F81-6BFEA87E230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6522" y="425303"/>
            <a:ext cx="2052084" cy="190322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70CF612-DA5E-45A5-ADE3-CA17A384EF6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6522" y="2541181"/>
            <a:ext cx="3051543" cy="192449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29B9609-7240-40C9-9D65-C5B3F322180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6522" y="4758070"/>
            <a:ext cx="3051543" cy="175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2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OlleyCaroline Hoiyan</dc:creator>
  <cp:lastModifiedBy>OlleyCaroline Hoiyan</cp:lastModifiedBy>
  <cp:revision>2</cp:revision>
  <dcterms:created xsi:type="dcterms:W3CDTF">2018-03-09T05:12:42Z</dcterms:created>
  <dcterms:modified xsi:type="dcterms:W3CDTF">2018-03-09T05:22:26Z</dcterms:modified>
</cp:coreProperties>
</file>