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90" d="100"/>
          <a:sy n="90" d="100"/>
        </p:scale>
        <p:origin x="84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7FC14-BC93-4D27-B94B-13F20B49D1E7}" type="datetimeFigureOut">
              <a:rPr kumimoji="1" lang="ja-JP" altLang="en-US" smtClean="0"/>
              <a:t>2018/3/9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3843-1D86-46EE-A4B6-4CF562CFD1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4476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7FC14-BC93-4D27-B94B-13F20B49D1E7}" type="datetimeFigureOut">
              <a:rPr kumimoji="1" lang="ja-JP" altLang="en-US" smtClean="0"/>
              <a:t>2018/3/9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3843-1D86-46EE-A4B6-4CF562CFD1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1108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7FC14-BC93-4D27-B94B-13F20B49D1E7}" type="datetimeFigureOut">
              <a:rPr kumimoji="1" lang="ja-JP" altLang="en-US" smtClean="0"/>
              <a:t>2018/3/9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3843-1D86-46EE-A4B6-4CF562CFD1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9792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7FC14-BC93-4D27-B94B-13F20B49D1E7}" type="datetimeFigureOut">
              <a:rPr kumimoji="1" lang="ja-JP" altLang="en-US" smtClean="0"/>
              <a:t>2018/3/9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3843-1D86-46EE-A4B6-4CF562CFD1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8551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7FC14-BC93-4D27-B94B-13F20B49D1E7}" type="datetimeFigureOut">
              <a:rPr kumimoji="1" lang="ja-JP" altLang="en-US" smtClean="0"/>
              <a:t>2018/3/9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3843-1D86-46EE-A4B6-4CF562CFD1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4548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7FC14-BC93-4D27-B94B-13F20B49D1E7}" type="datetimeFigureOut">
              <a:rPr kumimoji="1" lang="ja-JP" altLang="en-US" smtClean="0"/>
              <a:t>2018/3/9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3843-1D86-46EE-A4B6-4CF562CFD1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1045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7FC14-BC93-4D27-B94B-13F20B49D1E7}" type="datetimeFigureOut">
              <a:rPr kumimoji="1" lang="ja-JP" altLang="en-US" smtClean="0"/>
              <a:t>2018/3/9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3843-1D86-46EE-A4B6-4CF562CFD1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9956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7FC14-BC93-4D27-B94B-13F20B49D1E7}" type="datetimeFigureOut">
              <a:rPr kumimoji="1" lang="ja-JP" altLang="en-US" smtClean="0"/>
              <a:t>2018/3/9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3843-1D86-46EE-A4B6-4CF562CFD1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0230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7FC14-BC93-4D27-B94B-13F20B49D1E7}" type="datetimeFigureOut">
              <a:rPr kumimoji="1" lang="ja-JP" altLang="en-US" smtClean="0"/>
              <a:t>2018/3/9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3843-1D86-46EE-A4B6-4CF562CFD1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0445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7FC14-BC93-4D27-B94B-13F20B49D1E7}" type="datetimeFigureOut">
              <a:rPr kumimoji="1" lang="ja-JP" altLang="en-US" smtClean="0"/>
              <a:t>2018/3/9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3843-1D86-46EE-A4B6-4CF562CFD1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6315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7FC14-BC93-4D27-B94B-13F20B49D1E7}" type="datetimeFigureOut">
              <a:rPr kumimoji="1" lang="ja-JP" altLang="en-US" smtClean="0"/>
              <a:t>2018/3/9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3843-1D86-46EE-A4B6-4CF562CFD1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5530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67FC14-BC93-4D27-B94B-13F20B49D1E7}" type="datetimeFigureOut">
              <a:rPr kumimoji="1" lang="ja-JP" altLang="en-US" smtClean="0"/>
              <a:t>2018/3/9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193843-1D86-46EE-A4B6-4CF562CFD1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5060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C8D4571-022F-4E82-A542-2C1234F7C62B}"/>
              </a:ext>
            </a:extLst>
          </p:cNvPr>
          <p:cNvSpPr/>
          <p:nvPr/>
        </p:nvSpPr>
        <p:spPr>
          <a:xfrm>
            <a:off x="5156790" y="111642"/>
            <a:ext cx="3997842" cy="66347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AA851CC7-691D-4838-B550-BFA1D4084D9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3767" y="425303"/>
            <a:ext cx="2105248" cy="2020186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35EA79ED-6B6E-4B53-A540-857D001127D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73888" y="2668772"/>
            <a:ext cx="2955852" cy="1796902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088EC122-DC12-4ACE-9829-3C863AD1EF3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73888" y="4688956"/>
            <a:ext cx="3040912" cy="1924495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508905E6-4701-47E8-8F81-6BFEA87E230E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56522" y="425303"/>
            <a:ext cx="2052084" cy="1903228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670CF612-DA5E-45A5-ADE3-CA17A384EF6A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56522" y="2541181"/>
            <a:ext cx="3051543" cy="1924494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A29B9609-7240-40C9-9D65-C5B3F322180C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56522" y="4758070"/>
            <a:ext cx="3051543" cy="1759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27276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OlleyCaroline Hoiyan</dc:creator>
  <cp:lastModifiedBy>OlleyCaroline Hoiyan</cp:lastModifiedBy>
  <cp:revision>2</cp:revision>
  <dcterms:created xsi:type="dcterms:W3CDTF">2018-03-09T05:12:42Z</dcterms:created>
  <dcterms:modified xsi:type="dcterms:W3CDTF">2018-03-09T05:22:26Z</dcterms:modified>
</cp:coreProperties>
</file>