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837" r:id="rId1"/>
  </p:sldMasterIdLst>
  <p:notesMasterIdLst>
    <p:notesMasterId r:id="rId3"/>
  </p:notesMasterIdLst>
  <p:handoutMasterIdLst>
    <p:handoutMasterId r:id="rId4"/>
  </p:handoutMasterIdLst>
  <p:sldIdLst>
    <p:sldId id="1635" r:id="rId2"/>
  </p:sldIdLst>
  <p:sldSz cx="9906000" cy="6858000" type="A4"/>
  <p:notesSz cx="6735763" cy="9866313"/>
  <p:defaultTextStyle>
    <a:defPPr>
      <a:defRPr lang="ja-JP"/>
    </a:defPPr>
    <a:lvl1pPr marL="0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41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54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67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680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08" algn="l" defTabSz="9142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F2"/>
    <a:srgbClr val="F79646"/>
    <a:srgbClr val="969696"/>
    <a:srgbClr val="F2DCDB"/>
    <a:srgbClr val="CCECFF"/>
    <a:srgbClr val="FFFFCC"/>
    <a:srgbClr val="FFFF99"/>
    <a:srgbClr val="CCFFFF"/>
    <a:srgbClr val="66FF33"/>
    <a:srgbClr val="D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5400" autoAdjust="0"/>
  </p:normalViewPr>
  <p:slideViewPr>
    <p:cSldViewPr>
      <p:cViewPr varScale="1">
        <p:scale>
          <a:sx n="114" d="100"/>
          <a:sy n="114" d="100"/>
        </p:scale>
        <p:origin x="1068" y="198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3576"/>
    </p:cViewPr>
  </p:sorterViewPr>
  <p:notesViewPr>
    <p:cSldViewPr showGuides="1">
      <p:cViewPr varScale="1">
        <p:scale>
          <a:sx n="51" d="100"/>
          <a:sy n="51" d="100"/>
        </p:scale>
        <p:origin x="-2688" y="-8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7"/>
            <a:ext cx="2918621" cy="493237"/>
          </a:xfrm>
          <a:prstGeom prst="rect">
            <a:avLst/>
          </a:prstGeom>
        </p:spPr>
        <p:txBody>
          <a:bodyPr vert="horz" lIns="90617" tIns="45308" rIns="90617" bIns="453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81" y="7"/>
            <a:ext cx="2918621" cy="493237"/>
          </a:xfrm>
          <a:prstGeom prst="rect">
            <a:avLst/>
          </a:prstGeom>
        </p:spPr>
        <p:txBody>
          <a:bodyPr vert="horz" lIns="90617" tIns="45308" rIns="90617" bIns="45308" rtlCol="0"/>
          <a:lstStyle>
            <a:lvl1pPr algn="r">
              <a:defRPr sz="1200"/>
            </a:lvl1pPr>
          </a:lstStyle>
          <a:p>
            <a:fld id="{0497CD69-F19C-4BB5-B34C-53929F4B542F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0" y="9371508"/>
            <a:ext cx="2918621" cy="493236"/>
          </a:xfrm>
          <a:prstGeom prst="rect">
            <a:avLst/>
          </a:prstGeom>
        </p:spPr>
        <p:txBody>
          <a:bodyPr vert="horz" lIns="90617" tIns="45308" rIns="90617" bIns="453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81" y="9371508"/>
            <a:ext cx="2918621" cy="493236"/>
          </a:xfrm>
          <a:prstGeom prst="rect">
            <a:avLst/>
          </a:prstGeom>
        </p:spPr>
        <p:txBody>
          <a:bodyPr vert="horz" lIns="90617" tIns="45308" rIns="90617" bIns="45308" rtlCol="0" anchor="b"/>
          <a:lstStyle>
            <a:lvl1pPr algn="r">
              <a:defRPr sz="1200"/>
            </a:lvl1pPr>
          </a:lstStyle>
          <a:p>
            <a:fld id="{B5444845-31D7-46FA-8610-EE8B36032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7"/>
            <a:ext cx="2919302" cy="493237"/>
          </a:xfrm>
          <a:prstGeom prst="rect">
            <a:avLst/>
          </a:prstGeom>
        </p:spPr>
        <p:txBody>
          <a:bodyPr vert="horz" lIns="90516" tIns="45260" rIns="90516" bIns="452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06" y="7"/>
            <a:ext cx="2919302" cy="493237"/>
          </a:xfrm>
          <a:prstGeom prst="rect">
            <a:avLst/>
          </a:prstGeom>
        </p:spPr>
        <p:txBody>
          <a:bodyPr vert="horz" lIns="90516" tIns="45260" rIns="90516" bIns="45260" rtlCol="0"/>
          <a:lstStyle>
            <a:lvl1pPr algn="r">
              <a:defRPr sz="1200"/>
            </a:lvl1pPr>
          </a:lstStyle>
          <a:p>
            <a:fld id="{6A953A7C-12A4-49CE-A74B-D43C2820363C}" type="datetimeFigureOut">
              <a:rPr kumimoji="1" lang="ja-JP" altLang="en-US" smtClean="0"/>
              <a:pPr/>
              <a:t>2023/11/8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16" tIns="45260" rIns="90516" bIns="452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063" y="4686539"/>
            <a:ext cx="5387666" cy="4439132"/>
          </a:xfrm>
          <a:prstGeom prst="rect">
            <a:avLst/>
          </a:prstGeom>
        </p:spPr>
        <p:txBody>
          <a:bodyPr vert="horz" lIns="90516" tIns="45260" rIns="90516" bIns="4526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528"/>
            <a:ext cx="2919302" cy="493236"/>
          </a:xfrm>
          <a:prstGeom prst="rect">
            <a:avLst/>
          </a:prstGeom>
        </p:spPr>
        <p:txBody>
          <a:bodyPr vert="horz" lIns="90516" tIns="45260" rIns="90516" bIns="452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06" y="9371528"/>
            <a:ext cx="2919302" cy="493236"/>
          </a:xfrm>
          <a:prstGeom prst="rect">
            <a:avLst/>
          </a:prstGeom>
        </p:spPr>
        <p:txBody>
          <a:bodyPr vert="horz" lIns="90516" tIns="45260" rIns="90516" bIns="45260" rtlCol="0" anchor="b"/>
          <a:lstStyle>
            <a:lvl1pPr algn="r">
              <a:defRPr sz="1200"/>
            </a:lvl1pPr>
          </a:lstStyle>
          <a:p>
            <a:fld id="{D3FCC5D4-BA34-4955-8B3F-94E282EB9F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66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41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54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67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80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08" algn="l" defTabSz="9142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870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98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15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4732231B-26BD-4EAE-A66A-7D10E5E4B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E351E33D-F505-47C5-B2E9-2AB74F3D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CE02B8E5-6244-4235-8AA1-06829E242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1BC3347-CA8A-4738-9273-16E19E6535AA}"/>
              </a:ext>
            </a:extLst>
          </p:cNvPr>
          <p:cNvSpPr/>
          <p:nvPr userDrawn="1"/>
        </p:nvSpPr>
        <p:spPr bwMode="auto">
          <a:xfrm>
            <a:off x="9345488" y="44624"/>
            <a:ext cx="428650" cy="293117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B05FBAE4-122E-47A5-976D-57A738A7B967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charset="-128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7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9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2" rIns="91422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2" y="6356353"/>
            <a:ext cx="2311400" cy="365125"/>
          </a:xfrm>
          <a:prstGeom prst="rect">
            <a:avLst/>
          </a:prstGeom>
        </p:spPr>
        <p:txBody>
          <a:bodyPr vert="horz" lIns="91422" tIns="45712" rIns="91422" bIns="45712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Franklin Gothic Book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3" y="6356353"/>
            <a:ext cx="3136900" cy="365125"/>
          </a:xfrm>
          <a:prstGeom prst="rect">
            <a:avLst/>
          </a:prstGeom>
        </p:spPr>
        <p:txBody>
          <a:bodyPr vert="horz" lIns="91422" tIns="45712" rIns="91422" bIns="45712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Franklin Gothic Book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312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5pPr>
      <a:lvl6pPr marL="45711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6pPr>
      <a:lvl7pPr marL="91422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7pPr>
      <a:lvl8pPr marL="1371341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8pPr>
      <a:lvl9pPr marL="182845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342835" indent="-3428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9" indent="-28569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84" indent="-22855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97" indent="-22855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10" indent="-22855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24" indent="-228557" algn="l" defTabSz="91422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37" indent="-228557" algn="l" defTabSz="91422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51" indent="-228557" algn="l" defTabSz="91422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62" indent="-228557" algn="l" defTabSz="91422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4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6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1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54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67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80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94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08" algn="l" defTabSz="9142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1293" y="327737"/>
            <a:ext cx="9917293" cy="362219"/>
          </a:xfrm>
          <a:prstGeom prst="rect">
            <a:avLst/>
          </a:prstGeom>
        </p:spPr>
        <p:txBody>
          <a:bodyPr wrap="square" lIns="84395" tIns="42198" rIns="84395" bIns="42198">
            <a:spAutoFit/>
          </a:bodyPr>
          <a:lstStyle/>
          <a:p>
            <a:pPr marL="0" marR="0" lvl="0" indent="0" algn="ctr" defTabSz="9142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研究開発プロジェクト名を記載＞</a:t>
            </a:r>
          </a:p>
        </p:txBody>
      </p:sp>
      <p:cxnSp>
        <p:nvCxnSpPr>
          <p:cNvPr id="5" name="直線コネクタ 6"/>
          <p:cNvCxnSpPr>
            <a:cxnSpLocks noChangeShapeType="1"/>
          </p:cNvCxnSpPr>
          <p:nvPr/>
        </p:nvCxnSpPr>
        <p:spPr bwMode="auto">
          <a:xfrm>
            <a:off x="-11293" y="712822"/>
            <a:ext cx="9936000" cy="1465"/>
          </a:xfrm>
          <a:prstGeom prst="line">
            <a:avLst/>
          </a:prstGeom>
          <a:noFill/>
          <a:ln w="3810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3D20F46-5DC4-4D56-9DE1-D5473FC8FFCA}"/>
              </a:ext>
            </a:extLst>
          </p:cNvPr>
          <p:cNvSpPr/>
          <p:nvPr/>
        </p:nvSpPr>
        <p:spPr>
          <a:xfrm>
            <a:off x="186000" y="1645517"/>
            <a:ext cx="9562375" cy="163946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>
            <a:solidFill>
              <a:sysClr val="windowText" lastClr="0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72000" rIns="72000" rtlCol="0" anchor="t">
            <a:noAutofit/>
          </a:bodyPr>
          <a:lstStyle/>
          <a:p>
            <a:pPr marL="216000" marR="0" lvl="0" indent="-216000" algn="l" defTabSz="914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Arial" charset="0"/>
                <a:ea typeface="ＭＳ Ｐゴシック" pitchFamily="50" charset="-128"/>
              </a:rPr>
              <a:t>（研究開発プロジェクトの概要について記載）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14F5D0C-A563-1C17-CEBC-69E77F18A1A2}"/>
              </a:ext>
            </a:extLst>
          </p:cNvPr>
          <p:cNvSpPr/>
          <p:nvPr/>
        </p:nvSpPr>
        <p:spPr>
          <a:xfrm>
            <a:off x="199223" y="850810"/>
            <a:ext cx="1097947" cy="646259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35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6200000" scaled="1"/>
          </a:gradFill>
          <a:ln w="9525" cap="flat" cmpd="sng" algn="ctr">
            <a:solidFill>
              <a:srgbClr val="0070C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1954" rIns="35977" rtlCol="0" anchor="ctr">
            <a:noAutofit/>
          </a:bodyPr>
          <a:lstStyle/>
          <a:p>
            <a:pPr marL="85674" lvl="0" indent="-85674" algn="ctr" defTabSz="91385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3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</a:t>
            </a:r>
            <a:endParaRPr kumimoji="0" lang="en-US" altLang="ja-JP" sz="1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9D2538-EBC5-ECE0-4578-C23605741667}"/>
              </a:ext>
            </a:extLst>
          </p:cNvPr>
          <p:cNvSpPr txBox="1"/>
          <p:nvPr/>
        </p:nvSpPr>
        <p:spPr>
          <a:xfrm>
            <a:off x="1448991" y="862735"/>
            <a:ext cx="8280304" cy="649322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0070C0"/>
            </a:solidFill>
          </a:ln>
        </p:spPr>
        <p:txBody>
          <a:bodyPr wrap="square" lIns="36000" tIns="35977" rIns="36000" bIns="35977" rtlCol="0" anchor="ctr" anchorCtr="0">
            <a:noAutofit/>
          </a:bodyPr>
          <a:lstStyle/>
          <a:p>
            <a:pPr marL="144000" lvl="0" defTabSz="914400">
              <a:spcAft>
                <a:spcPts val="200"/>
              </a:spcAft>
              <a:defRPr/>
            </a:pPr>
            <a:r>
              <a:rPr kumimoji="0"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AAAAAAAAAA</a:t>
            </a:r>
            <a:r>
              <a:rPr kumimoji="0" lang="ja-JP" altLang="en-US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株式会社（代表提案者）、</a:t>
            </a:r>
          </a:p>
          <a:p>
            <a:pPr marL="144000" lvl="0" defTabSz="914400">
              <a:spcAft>
                <a:spcPts val="200"/>
              </a:spcAft>
              <a:defRPr/>
            </a:pPr>
            <a:r>
              <a:rPr kumimoji="0"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BBBBBBB</a:t>
            </a:r>
            <a:r>
              <a:rPr kumimoji="0" lang="ja-JP" altLang="en-US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株式会社、</a:t>
            </a:r>
            <a:r>
              <a:rPr kumimoji="0"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CCCCCCCC</a:t>
            </a:r>
            <a:r>
              <a:rPr kumimoji="0" lang="ja-JP" altLang="en-US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株式会社、株式会社</a:t>
            </a:r>
            <a:r>
              <a:rPr kumimoji="0"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DDDDDDD</a:t>
            </a:r>
            <a:endParaRPr kumimoji="0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2DFA628-3A73-D488-F5E0-CB340C7ECB3A}"/>
              </a:ext>
            </a:extLst>
          </p:cNvPr>
          <p:cNvSpPr/>
          <p:nvPr/>
        </p:nvSpPr>
        <p:spPr>
          <a:xfrm>
            <a:off x="209899" y="6293503"/>
            <a:ext cx="1097947" cy="438339"/>
          </a:xfrm>
          <a:prstGeom prst="rect">
            <a:avLst/>
          </a:prstGeom>
          <a:gradFill rotWithShape="1"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  <a:ln w="9525" cap="flat" cmpd="sng" algn="ctr">
            <a:solidFill>
              <a:schemeClr val="accent6">
                <a:lumMod val="75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1954" rIns="35977" rtlCol="0" anchor="ctr">
            <a:noAutofit/>
          </a:bodyPr>
          <a:lstStyle/>
          <a:p>
            <a:pPr marL="85674" lvl="0" indent="-85674" algn="ctr" defTabSz="91385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3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助成希望額</a:t>
            </a:r>
            <a:endParaRPr kumimoji="0" lang="en-US" altLang="ja-JP" sz="1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DCE282-C07B-0611-7069-ACBD0F393697}"/>
              </a:ext>
            </a:extLst>
          </p:cNvPr>
          <p:cNvSpPr txBox="1"/>
          <p:nvPr/>
        </p:nvSpPr>
        <p:spPr>
          <a:xfrm>
            <a:off x="1473374" y="6293504"/>
            <a:ext cx="3298074" cy="438339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lIns="35977" tIns="71954" rIns="71954" rtlCol="0" anchor="ctr" anchorCtr="0">
            <a:noAutofit/>
          </a:bodyPr>
          <a:lstStyle/>
          <a:p>
            <a:pPr marL="144000" lvl="0" defTabSz="457200">
              <a:spcBef>
                <a:spcPts val="600"/>
              </a:spcBef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億　万円（令和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年度～令和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59DF4DF-0377-5108-5B16-1378D626D393}"/>
              </a:ext>
            </a:extLst>
          </p:cNvPr>
          <p:cNvSpPr txBox="1"/>
          <p:nvPr/>
        </p:nvSpPr>
        <p:spPr>
          <a:xfrm>
            <a:off x="6450301" y="6277127"/>
            <a:ext cx="3298074" cy="438339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9BBB59">
                <a:lumMod val="75000"/>
              </a:srgbClr>
            </a:solidFill>
          </a:ln>
        </p:spPr>
        <p:txBody>
          <a:bodyPr wrap="square" lIns="35977" tIns="71954" rIns="71954" rtlCol="0" anchor="ctr" anchorCtr="0">
            <a:noAutofit/>
          </a:bodyPr>
          <a:lstStyle/>
          <a:p>
            <a:pPr marL="144000" lvl="0" defTabSz="457200">
              <a:spcBef>
                <a:spcPts val="600"/>
              </a:spcBef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C1AB6F6-6539-46AF-8953-5DA93DA1E116}"/>
              </a:ext>
            </a:extLst>
          </p:cNvPr>
          <p:cNvSpPr txBox="1"/>
          <p:nvPr/>
        </p:nvSpPr>
        <p:spPr>
          <a:xfrm>
            <a:off x="80990" y="62714"/>
            <a:ext cx="3816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effectLst/>
                <a:ea typeface="ＭＳ ゴシック" panose="020B0609070205080204" pitchFamily="49" charset="-128"/>
                <a:cs typeface="ＭＳ 明朝" panose="02020609040205080304" pitchFamily="17" charset="-128"/>
              </a:rPr>
              <a:t>（対象となる技術分野を記載）</a:t>
            </a:r>
            <a:endParaRPr lang="ja-JP" altLang="en-US" sz="24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9AE3E7-4A5B-D8EE-90CA-545F6B1CE156}"/>
              </a:ext>
            </a:extLst>
          </p:cNvPr>
          <p:cNvSpPr/>
          <p:nvPr/>
        </p:nvSpPr>
        <p:spPr>
          <a:xfrm>
            <a:off x="5164062" y="6277126"/>
            <a:ext cx="1097947" cy="438339"/>
          </a:xfrm>
          <a:prstGeom prst="rect">
            <a:avLst/>
          </a:prstGeom>
          <a:gradFill rotWithShape="1">
            <a:gsLst>
              <a:gs pos="0">
                <a:srgbClr val="9BBB59">
                  <a:lumMod val="60000"/>
                  <a:lumOff val="40000"/>
                </a:srgbClr>
              </a:gs>
              <a:gs pos="35000">
                <a:srgbClr val="9BBB59">
                  <a:lumMod val="20000"/>
                  <a:lumOff val="80000"/>
                </a:srgbClr>
              </a:gs>
              <a:gs pos="100000">
                <a:srgbClr val="9BBB59">
                  <a:lumMod val="20000"/>
                  <a:lumOff val="8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lumMod val="7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1954" rIns="35977" rtlCol="0" anchor="ctr">
            <a:noAutofit/>
          </a:bodyPr>
          <a:lstStyle/>
          <a:p>
            <a:pPr marL="85674" lvl="0" indent="-85674" algn="ctr" defTabSz="91385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研究開発期間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899092-0210-78B7-2769-63E9B49EB8B9}"/>
              </a:ext>
            </a:extLst>
          </p:cNvPr>
          <p:cNvSpPr txBox="1"/>
          <p:nvPr/>
        </p:nvSpPr>
        <p:spPr>
          <a:xfrm>
            <a:off x="9150134" y="99921"/>
            <a:ext cx="59824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別紙１</a:t>
            </a:r>
            <a:endParaRPr kumimoji="1" lang="ja-JP" altLang="en-US" sz="12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0FD82D1-8419-D685-A51B-FB3DCADFF85C}"/>
              </a:ext>
            </a:extLst>
          </p:cNvPr>
          <p:cNvSpPr/>
          <p:nvPr/>
        </p:nvSpPr>
        <p:spPr>
          <a:xfrm>
            <a:off x="1136576" y="3717032"/>
            <a:ext cx="7704856" cy="22782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kern="0" dirty="0"/>
              <a:t>【</a:t>
            </a:r>
            <a:r>
              <a:rPr lang="ja-JP" altLang="en-US" kern="0" dirty="0"/>
              <a:t>イメージ図</a:t>
            </a:r>
            <a:r>
              <a:rPr lang="en-US" altLang="ja-JP" kern="0" dirty="0"/>
              <a:t>】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四角形吹き出し 18">
            <a:extLst>
              <a:ext uri="{FF2B5EF4-FFF2-40B4-BE49-F238E27FC236}">
                <a16:creationId xmlns:a16="http://schemas.microsoft.com/office/drawing/2014/main" id="{4456B73B-6C7F-5DEC-C572-0F5BBF951379}"/>
              </a:ext>
            </a:extLst>
          </p:cNvPr>
          <p:cNvSpPr/>
          <p:nvPr/>
        </p:nvSpPr>
        <p:spPr>
          <a:xfrm>
            <a:off x="724465" y="2260922"/>
            <a:ext cx="4652321" cy="755394"/>
          </a:xfrm>
          <a:prstGeom prst="wedgeRectCallout">
            <a:avLst>
              <a:gd name="adj1" fmla="val -33470"/>
              <a:gd name="adj2" fmla="val -66821"/>
            </a:avLst>
          </a:prstGeom>
          <a:solidFill>
            <a:srgbClr val="005298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１</a:t>
            </a:r>
            <a:r>
              <a:rPr kumimoji="0" lang="en-US" altLang="ja-JP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-</a:t>
            </a: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２の要旨をベースに要旨を記載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kern="0" dirty="0">
                <a:solidFill>
                  <a:schemeClr val="bg1"/>
                </a:solidFill>
                <a:latin typeface="+mn-ea"/>
              </a:rPr>
              <a:t>３００文字程度</a:t>
            </a: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3" name="四角形吹き出し 18">
            <a:extLst>
              <a:ext uri="{FF2B5EF4-FFF2-40B4-BE49-F238E27FC236}">
                <a16:creationId xmlns:a16="http://schemas.microsoft.com/office/drawing/2014/main" id="{9B81F00A-97F3-937B-8802-72BB39585A3A}"/>
              </a:ext>
            </a:extLst>
          </p:cNvPr>
          <p:cNvSpPr/>
          <p:nvPr/>
        </p:nvSpPr>
        <p:spPr>
          <a:xfrm>
            <a:off x="1856656" y="-973280"/>
            <a:ext cx="4179725" cy="866172"/>
          </a:xfrm>
          <a:prstGeom prst="wedgeRectCallout">
            <a:avLst>
              <a:gd name="adj1" fmla="val -40271"/>
              <a:gd name="adj2" fmla="val 91275"/>
            </a:avLst>
          </a:prstGeom>
          <a:solidFill>
            <a:srgbClr val="005298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・オール光ネットワーク関連技術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・非地上系ネットワーク関連技術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・セキュアな仮想化・統合ネットワーク関連技術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>
                <a:solidFill>
                  <a:schemeClr val="bg1"/>
                </a:solidFill>
                <a:latin typeface="+mn-ea"/>
              </a:rPr>
              <a:t>のいずれかを記入する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4" name="四角形吹き出し 18">
            <a:extLst>
              <a:ext uri="{FF2B5EF4-FFF2-40B4-BE49-F238E27FC236}">
                <a16:creationId xmlns:a16="http://schemas.microsoft.com/office/drawing/2014/main" id="{703C35D3-9A3C-D80A-B78A-D40925E15883}"/>
              </a:ext>
            </a:extLst>
          </p:cNvPr>
          <p:cNvSpPr/>
          <p:nvPr/>
        </p:nvSpPr>
        <p:spPr>
          <a:xfrm>
            <a:off x="461514" y="5418094"/>
            <a:ext cx="3627390" cy="577171"/>
          </a:xfrm>
          <a:prstGeom prst="wedgeRectCallout">
            <a:avLst>
              <a:gd name="adj1" fmla="val 2874"/>
              <a:gd name="adj2" fmla="val 108689"/>
            </a:avLst>
          </a:prstGeom>
          <a:solidFill>
            <a:srgbClr val="005298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２年間の助成希望額を記載することとし、１万円未満は四捨五入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7" name="四角形吹き出し 18">
            <a:extLst>
              <a:ext uri="{FF2B5EF4-FFF2-40B4-BE49-F238E27FC236}">
                <a16:creationId xmlns:a16="http://schemas.microsoft.com/office/drawing/2014/main" id="{4E61B64B-474F-1FAD-E708-D7CDB4E8A09F}"/>
              </a:ext>
            </a:extLst>
          </p:cNvPr>
          <p:cNvSpPr/>
          <p:nvPr/>
        </p:nvSpPr>
        <p:spPr>
          <a:xfrm>
            <a:off x="6659250" y="45875"/>
            <a:ext cx="2315917" cy="369332"/>
          </a:xfrm>
          <a:prstGeom prst="wedgeRectCallout">
            <a:avLst>
              <a:gd name="adj1" fmla="val -54431"/>
              <a:gd name="adj2" fmla="val 92585"/>
            </a:avLst>
          </a:prstGeom>
          <a:solidFill>
            <a:srgbClr val="005298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＜＞は削除する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8" name="四角形吹き出し 18">
            <a:extLst>
              <a:ext uri="{FF2B5EF4-FFF2-40B4-BE49-F238E27FC236}">
                <a16:creationId xmlns:a16="http://schemas.microsoft.com/office/drawing/2014/main" id="{4C9097DF-66B1-2BF0-F385-8998217CC32F}"/>
              </a:ext>
            </a:extLst>
          </p:cNvPr>
          <p:cNvSpPr/>
          <p:nvPr/>
        </p:nvSpPr>
        <p:spPr>
          <a:xfrm>
            <a:off x="3507768" y="3538925"/>
            <a:ext cx="4162750" cy="577171"/>
          </a:xfrm>
          <a:prstGeom prst="wedgeRectCallout">
            <a:avLst>
              <a:gd name="adj1" fmla="val 1717"/>
              <a:gd name="adj2" fmla="val 114503"/>
            </a:avLst>
          </a:prstGeom>
          <a:solidFill>
            <a:srgbClr val="005298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このページは対外用に使用する可能性もあり、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n-cs"/>
              </a:rPr>
              <a:t>機微な情報や商標の記載は避けること</a:t>
            </a: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20827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ysClr val="window" lastClr="FFFFFF"/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sz="18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159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Meiryo UI</vt:lpstr>
      <vt:lpstr>ＭＳ Ｐゴシック</vt:lpstr>
      <vt:lpstr>Arial</vt:lpstr>
      <vt:lpstr>Calibri</vt:lpstr>
      <vt:lpstr>Franklin Gothic Book</vt:lpstr>
      <vt:lpstr>Franklin Gothic Medium</vt:lpstr>
      <vt:lpstr>Wingdings</vt:lpstr>
      <vt:lpstr>5_Office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2015-07-28T07:06:48Z</dcterms:created>
  <dcterms:modified xsi:type="dcterms:W3CDTF">2023-11-08T07:24:56Z</dcterms:modified>
</cp:coreProperties>
</file>