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  <p:sldId id="261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1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37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1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6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89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5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39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46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4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9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3312-449C-48E4-BF03-4FE8DAFDB2EF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7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597047"/>
              </p:ext>
            </p:extLst>
          </p:nvPr>
        </p:nvGraphicFramePr>
        <p:xfrm>
          <a:off x="198751" y="807868"/>
          <a:ext cx="8777194" cy="2043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0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申請者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事業概要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341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設備（テストベッド）で開発・実証しようとする新たな電気通信技術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15348" y="620688"/>
            <a:ext cx="9144000" cy="0"/>
          </a:xfrm>
          <a:prstGeom prst="line">
            <a:avLst/>
          </a:prstGeom>
          <a:ln w="82550" cmpd="thinThick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88879" y="2996952"/>
            <a:ext cx="8784976" cy="36056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0696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2800" b="1"/>
            </a:lvl1pPr>
          </a:lstStyle>
          <a:p>
            <a:r>
              <a:rPr lang="ja-JP" altLang="en-US" sz="1800" dirty="0"/>
              <a:t>○○○○○技術の開発・実証のためのテストベッド供用事業</a:t>
            </a:r>
          </a:p>
        </p:txBody>
      </p:sp>
    </p:spTree>
    <p:extLst>
      <p:ext uri="{BB962C8B-B14F-4D97-AF65-F5344CB8AC3E}">
        <p14:creationId xmlns:p14="http://schemas.microsoft.com/office/powerpoint/2010/main" val="67328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675283"/>
              </p:ext>
            </p:extLst>
          </p:nvPr>
        </p:nvGraphicFramePr>
        <p:xfrm>
          <a:off x="187294" y="778095"/>
          <a:ext cx="8777194" cy="135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申請者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081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事業概要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0" y="536805"/>
            <a:ext cx="9144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0" y="16747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○○○○○データセンター供用事業</a:t>
            </a:r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87294" y="2276872"/>
            <a:ext cx="878497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02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2016-05-30T13:17:13Z</dcterms:created>
  <dcterms:modified xsi:type="dcterms:W3CDTF">2017-08-07T06:51:56Z</dcterms:modified>
</cp:coreProperties>
</file>