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782" r:id="rId2"/>
    <p:sldId id="3783" r:id="rId3"/>
    <p:sldId id="3786" r:id="rId4"/>
  </p:sldIdLst>
  <p:sldSz cx="9906000" cy="6858000" type="A4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游ゴシック Medium" panose="020B0500000000000000" pitchFamily="50" charset="-128"/>
        <a:ea typeface="游ゴシック Medium" panose="020B05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2" orient="horz" pos="374">
          <p15:clr>
            <a:srgbClr val="A4A3A4"/>
          </p15:clr>
        </p15:guide>
        <p15:guide id="3" orient="horz" pos="549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2CA"/>
    <a:srgbClr val="003D80"/>
    <a:srgbClr val="F4F6F6"/>
    <a:srgbClr val="B4D0CD"/>
    <a:srgbClr val="5A918C"/>
    <a:srgbClr val="EAEFF7"/>
    <a:srgbClr val="BDC3C4"/>
    <a:srgbClr val="76ACA6"/>
    <a:srgbClr val="707576"/>
    <a:srgbClr val="EA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0" autoAdjust="0"/>
    <p:restoredTop sz="94348" autoAdjust="0"/>
  </p:normalViewPr>
  <p:slideViewPr>
    <p:cSldViewPr>
      <p:cViewPr varScale="1">
        <p:scale>
          <a:sx n="59" d="100"/>
          <a:sy n="59" d="100"/>
        </p:scale>
        <p:origin x="1072" y="52"/>
      </p:cViewPr>
      <p:guideLst>
        <p:guide pos="3120"/>
        <p:guide orient="horz" pos="374"/>
        <p:guide orient="horz" pos="549"/>
        <p:guide orient="horz" pos="3838"/>
        <p:guide orient="horz" pos="2160"/>
      </p:guideLst>
    </p:cSldViewPr>
  </p:slideViewPr>
  <p:outlineViewPr>
    <p:cViewPr>
      <p:scale>
        <a:sx n="33" d="100"/>
        <a:sy n="33" d="100"/>
      </p:scale>
      <p:origin x="0" y="-67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96" y="11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B4FFB1F-545A-4C8A-C1D6-6D9E7A1536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BFE0F5-7A54-66BF-F72C-B8C03B3FB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926F6A3-1251-4AD6-87A2-52CF09440BAD}" type="datetimeFigureOut">
              <a:rPr lang="ja-JP" altLang="en-US"/>
              <a:pPr>
                <a:defRPr/>
              </a:pPr>
              <a:t>2025/7/8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C7B9D9-F109-C4A4-1384-78E129BDD1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79E5FE-CB88-8EEC-13C3-7319962650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AC65C1A-5F91-4576-8C5B-DB4094A99B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D7F8C7A-4B3A-7205-CF62-0657A80E0B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29E6F06-A376-878F-6490-0432ABB824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B8BA348-A8C6-4F15-B150-56268086BDDB}" type="datetimeFigureOut">
              <a:rPr lang="ja-JP" altLang="en-US"/>
              <a:pPr>
                <a:defRPr/>
              </a:pPr>
              <a:t>2025/7/8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93010A0-19CF-3CD1-2839-F0B172846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0D29542E-7926-B8AC-7BEC-935999E89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5918E2-DA53-8C12-6555-B0E84E3E03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0BD0B3-F16E-CA09-21C2-9D0C3A4B9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B0EB3F0-4F7F-4BD6-A0C8-CFE65DDF3E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FE9B5-4008-BAEF-A8D3-BEB2354B9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2C2112C-5E60-E925-1603-0981AF315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0F91B31-90BB-1DF4-2DD5-9331D37E8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420F93-27D2-25C8-F34C-CC227DAB9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89CAD-A8C5-4A4D-80AF-CE9B66424D95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70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（中央揃え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437C5AA-43C3-3A5D-1633-B4BE2A055E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8438" y="1154113"/>
            <a:ext cx="9505950" cy="5040312"/>
            <a:chOff x="198089" y="1153839"/>
            <a:chExt cx="9505951" cy="5040000"/>
          </a:xfrm>
        </p:grpSpPr>
        <p:grpSp>
          <p:nvGrpSpPr>
            <p:cNvPr id="5" name="Group 40">
              <a:extLst>
                <a:ext uri="{FF2B5EF4-FFF2-40B4-BE49-F238E27FC236}">
                  <a16:creationId xmlns:a16="http://schemas.microsoft.com/office/drawing/2014/main" id="{17DBAE0D-F8C7-F73C-8B94-A0B7CB4EF20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8089" y="1153839"/>
              <a:ext cx="9359903" cy="5040000"/>
              <a:chOff x="397" y="737"/>
              <a:chExt cx="5896" cy="3447"/>
            </a:xfrm>
          </p:grpSpPr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E62B6B5E-BC6A-37D6-0E1D-4485361555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Line 42">
                <a:extLst>
                  <a:ext uri="{FF2B5EF4-FFF2-40B4-BE49-F238E27FC236}">
                    <a16:creationId xmlns:a16="http://schemas.microsoft.com/office/drawing/2014/main" id="{9D13BB8B-23CE-66DE-B13D-35B5A166F0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7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25096512-AE59-DD22-D504-3CCD29B8B9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7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44">
                <a:extLst>
                  <a:ext uri="{FF2B5EF4-FFF2-40B4-BE49-F238E27FC236}">
                    <a16:creationId xmlns:a16="http://schemas.microsoft.com/office/drawing/2014/main" id="{4CCFC2B5-619A-FF43-5048-AE53027E72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09B7CAE5-A436-67B2-F871-5AEE302780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482839DE-A738-A44A-785C-D9144F735C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4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1D2802A2-21CE-5CCE-48F3-7EA6BBE78E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3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48">
                <a:extLst>
                  <a:ext uri="{FF2B5EF4-FFF2-40B4-BE49-F238E27FC236}">
                    <a16:creationId xmlns:a16="http://schemas.microsoft.com/office/drawing/2014/main" id="{1534D65A-BCBB-BC12-F30E-76BAF48AB7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2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Line 49">
                <a:extLst>
                  <a:ext uri="{FF2B5EF4-FFF2-40B4-BE49-F238E27FC236}">
                    <a16:creationId xmlns:a16="http://schemas.microsoft.com/office/drawing/2014/main" id="{319F4D3B-5F62-9E5B-2800-5F2F2F4253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50">
                <a:extLst>
                  <a:ext uri="{FF2B5EF4-FFF2-40B4-BE49-F238E27FC236}">
                    <a16:creationId xmlns:a16="http://schemas.microsoft.com/office/drawing/2014/main" id="{E88B2791-294B-2C32-4FB3-521F6AA0F5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30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51">
                <a:extLst>
                  <a:ext uri="{FF2B5EF4-FFF2-40B4-BE49-F238E27FC236}">
                    <a16:creationId xmlns:a16="http://schemas.microsoft.com/office/drawing/2014/main" id="{3FCE1DAB-B33E-67D8-7C97-D66C68CDB5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39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52">
                <a:extLst>
                  <a:ext uri="{FF2B5EF4-FFF2-40B4-BE49-F238E27FC236}">
                    <a16:creationId xmlns:a16="http://schemas.microsoft.com/office/drawing/2014/main" id="{915A59D3-16F5-C7E7-6FA3-3A62AC0DD4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8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53">
                <a:extLst>
                  <a:ext uri="{FF2B5EF4-FFF2-40B4-BE49-F238E27FC236}">
                    <a16:creationId xmlns:a16="http://schemas.microsoft.com/office/drawing/2014/main" id="{66A4B7E2-412A-7707-E0BA-75048BD128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57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54">
                <a:extLst>
                  <a:ext uri="{FF2B5EF4-FFF2-40B4-BE49-F238E27FC236}">
                    <a16:creationId xmlns:a16="http://schemas.microsoft.com/office/drawing/2014/main" id="{F1953634-7CC5-0951-445F-AAD96305EA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66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Line 55">
                <a:extLst>
                  <a:ext uri="{FF2B5EF4-FFF2-40B4-BE49-F238E27FC236}">
                    <a16:creationId xmlns:a16="http://schemas.microsoft.com/office/drawing/2014/main" id="{FB302E33-3F80-014D-8502-932534CB11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5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Line 56">
                <a:extLst>
                  <a:ext uri="{FF2B5EF4-FFF2-40B4-BE49-F238E27FC236}">
                    <a16:creationId xmlns:a16="http://schemas.microsoft.com/office/drawing/2014/main" id="{DFCC1C0E-06D5-7F17-E8FF-F83A7595DF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84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Line 57">
                <a:extLst>
                  <a:ext uri="{FF2B5EF4-FFF2-40B4-BE49-F238E27FC236}">
                    <a16:creationId xmlns:a16="http://schemas.microsoft.com/office/drawing/2014/main" id="{FEC5D2E3-1A18-49F6-7DE4-3E8338A58D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4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Line 58">
                <a:extLst>
                  <a:ext uri="{FF2B5EF4-FFF2-40B4-BE49-F238E27FC236}">
                    <a16:creationId xmlns:a16="http://schemas.microsoft.com/office/drawing/2014/main" id="{1C0BCBC9-0FBD-083E-792B-8DDB1DD3BC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03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Line 59">
                <a:extLst>
                  <a:ext uri="{FF2B5EF4-FFF2-40B4-BE49-F238E27FC236}">
                    <a16:creationId xmlns:a16="http://schemas.microsoft.com/office/drawing/2014/main" id="{C0EFFB1B-581B-F67E-5879-A8490170F5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12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4C0BBCA0-0952-2C45-6752-7294B7A795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1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61">
                <a:extLst>
                  <a:ext uri="{FF2B5EF4-FFF2-40B4-BE49-F238E27FC236}">
                    <a16:creationId xmlns:a16="http://schemas.microsoft.com/office/drawing/2014/main" id="{46692AB9-1C81-C905-ECE9-BEE658E4F4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30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62">
                <a:extLst>
                  <a:ext uri="{FF2B5EF4-FFF2-40B4-BE49-F238E27FC236}">
                    <a16:creationId xmlns:a16="http://schemas.microsoft.com/office/drawing/2014/main" id="{49EC403B-2337-B277-6755-5DB6FAF46F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39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63">
                <a:extLst>
                  <a:ext uri="{FF2B5EF4-FFF2-40B4-BE49-F238E27FC236}">
                    <a16:creationId xmlns:a16="http://schemas.microsoft.com/office/drawing/2014/main" id="{075A13B7-6665-8F8E-9942-76D610FD67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48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Line 64">
                <a:extLst>
                  <a:ext uri="{FF2B5EF4-FFF2-40B4-BE49-F238E27FC236}">
                    <a16:creationId xmlns:a16="http://schemas.microsoft.com/office/drawing/2014/main" id="{69E6CE8E-D761-A385-42D9-AD72FB3099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7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Line 65">
                <a:extLst>
                  <a:ext uri="{FF2B5EF4-FFF2-40B4-BE49-F238E27FC236}">
                    <a16:creationId xmlns:a16="http://schemas.microsoft.com/office/drawing/2014/main" id="{4DB4ECB0-0FA1-5B59-88BA-D8E39B6BC6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66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Line 66">
                <a:extLst>
                  <a:ext uri="{FF2B5EF4-FFF2-40B4-BE49-F238E27FC236}">
                    <a16:creationId xmlns:a16="http://schemas.microsoft.com/office/drawing/2014/main" id="{67AB1CFA-B8A0-506D-A0E3-913DF770CC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75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Line 67">
                <a:extLst>
                  <a:ext uri="{FF2B5EF4-FFF2-40B4-BE49-F238E27FC236}">
                    <a16:creationId xmlns:a16="http://schemas.microsoft.com/office/drawing/2014/main" id="{A16DD7E4-20FD-AB1D-4969-570B657C01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4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68">
                <a:extLst>
                  <a:ext uri="{FF2B5EF4-FFF2-40B4-BE49-F238E27FC236}">
                    <a16:creationId xmlns:a16="http://schemas.microsoft.com/office/drawing/2014/main" id="{B935F227-86C5-7F4C-4BFA-57BB49EB6A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93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69">
                <a:extLst>
                  <a:ext uri="{FF2B5EF4-FFF2-40B4-BE49-F238E27FC236}">
                    <a16:creationId xmlns:a16="http://schemas.microsoft.com/office/drawing/2014/main" id="{00CF837E-8BA9-5EA4-AD61-B360832FE2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02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70">
                <a:extLst>
                  <a:ext uri="{FF2B5EF4-FFF2-40B4-BE49-F238E27FC236}">
                    <a16:creationId xmlns:a16="http://schemas.microsoft.com/office/drawing/2014/main" id="{645822BF-3D4B-6470-BFAC-06B50FF7D2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20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71">
                <a:extLst>
                  <a:ext uri="{FF2B5EF4-FFF2-40B4-BE49-F238E27FC236}">
                    <a16:creationId xmlns:a16="http://schemas.microsoft.com/office/drawing/2014/main" id="{AECAC091-C894-860A-253D-2C305C680B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29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72">
                <a:extLst>
                  <a:ext uri="{FF2B5EF4-FFF2-40B4-BE49-F238E27FC236}">
                    <a16:creationId xmlns:a16="http://schemas.microsoft.com/office/drawing/2014/main" id="{F686CF9A-87F1-D67A-82F8-6C7881E3F4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39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73">
                <a:extLst>
                  <a:ext uri="{FF2B5EF4-FFF2-40B4-BE49-F238E27FC236}">
                    <a16:creationId xmlns:a16="http://schemas.microsoft.com/office/drawing/2014/main" id="{8DC9BCE4-2894-D288-DBBF-0472A00970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8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74">
                <a:extLst>
                  <a:ext uri="{FF2B5EF4-FFF2-40B4-BE49-F238E27FC236}">
                    <a16:creationId xmlns:a16="http://schemas.microsoft.com/office/drawing/2014/main" id="{6E023EE1-0641-A8E0-821F-EA9FBE89E8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57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75">
                <a:extLst>
                  <a:ext uri="{FF2B5EF4-FFF2-40B4-BE49-F238E27FC236}">
                    <a16:creationId xmlns:a16="http://schemas.microsoft.com/office/drawing/2014/main" id="{6B7390B8-C0E4-830E-9DDE-4C5D55787B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6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76">
                <a:extLst>
                  <a:ext uri="{FF2B5EF4-FFF2-40B4-BE49-F238E27FC236}">
                    <a16:creationId xmlns:a16="http://schemas.microsoft.com/office/drawing/2014/main" id="{255163AF-D462-9725-0CEE-D66C5E8FE3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75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77">
                <a:extLst>
                  <a:ext uri="{FF2B5EF4-FFF2-40B4-BE49-F238E27FC236}">
                    <a16:creationId xmlns:a16="http://schemas.microsoft.com/office/drawing/2014/main" id="{92973B2C-7EF9-DA05-93DD-A3FA25BC5B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84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78">
                <a:extLst>
                  <a:ext uri="{FF2B5EF4-FFF2-40B4-BE49-F238E27FC236}">
                    <a16:creationId xmlns:a16="http://schemas.microsoft.com/office/drawing/2014/main" id="{F74B51FC-D97E-CB69-39ED-260A75E13A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3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79">
                <a:extLst>
                  <a:ext uri="{FF2B5EF4-FFF2-40B4-BE49-F238E27FC236}">
                    <a16:creationId xmlns:a16="http://schemas.microsoft.com/office/drawing/2014/main" id="{A9B0DC2F-FCB7-FA94-D093-1C3DEA4B38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02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80">
                <a:extLst>
                  <a:ext uri="{FF2B5EF4-FFF2-40B4-BE49-F238E27FC236}">
                    <a16:creationId xmlns:a16="http://schemas.microsoft.com/office/drawing/2014/main" id="{9ADF3D42-1A1F-2BAC-708A-2178A9EA8E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11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1">
                <a:extLst>
                  <a:ext uri="{FF2B5EF4-FFF2-40B4-BE49-F238E27FC236}">
                    <a16:creationId xmlns:a16="http://schemas.microsoft.com/office/drawing/2014/main" id="{7A0A4B59-2FC0-82EB-68FD-C01816A040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0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82">
                <a:extLst>
                  <a:ext uri="{FF2B5EF4-FFF2-40B4-BE49-F238E27FC236}">
                    <a16:creationId xmlns:a16="http://schemas.microsoft.com/office/drawing/2014/main" id="{DF0BFB78-316F-E056-5D65-113CCF674A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9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83">
                <a:extLst>
                  <a:ext uri="{FF2B5EF4-FFF2-40B4-BE49-F238E27FC236}">
                    <a16:creationId xmlns:a16="http://schemas.microsoft.com/office/drawing/2014/main" id="{9AB47453-3295-AD44-46D6-6A0235CC14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38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84">
                <a:extLst>
                  <a:ext uri="{FF2B5EF4-FFF2-40B4-BE49-F238E27FC236}">
                    <a16:creationId xmlns:a16="http://schemas.microsoft.com/office/drawing/2014/main" id="{4BE058B8-2237-68E1-4C26-4C335F6716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47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85">
                <a:extLst>
                  <a:ext uri="{FF2B5EF4-FFF2-40B4-BE49-F238E27FC236}">
                    <a16:creationId xmlns:a16="http://schemas.microsoft.com/office/drawing/2014/main" id="{8E1ED533-742E-642D-0961-8408A67707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6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86">
                <a:extLst>
                  <a:ext uri="{FF2B5EF4-FFF2-40B4-BE49-F238E27FC236}">
                    <a16:creationId xmlns:a16="http://schemas.microsoft.com/office/drawing/2014/main" id="{B45E5C69-1B7F-6F78-DBDC-53FCACA46B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66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87">
                <a:extLst>
                  <a:ext uri="{FF2B5EF4-FFF2-40B4-BE49-F238E27FC236}">
                    <a16:creationId xmlns:a16="http://schemas.microsoft.com/office/drawing/2014/main" id="{682574BA-81C0-A8A5-6BCB-CF66BFCFC2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75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88">
                <a:extLst>
                  <a:ext uri="{FF2B5EF4-FFF2-40B4-BE49-F238E27FC236}">
                    <a16:creationId xmlns:a16="http://schemas.microsoft.com/office/drawing/2014/main" id="{B8CAC80D-99E4-CD8D-7F1C-1148992E1F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4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89">
                <a:extLst>
                  <a:ext uri="{FF2B5EF4-FFF2-40B4-BE49-F238E27FC236}">
                    <a16:creationId xmlns:a16="http://schemas.microsoft.com/office/drawing/2014/main" id="{C7E2222A-A6C1-9B6A-5D31-457578AF47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93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90">
                <a:extLst>
                  <a:ext uri="{FF2B5EF4-FFF2-40B4-BE49-F238E27FC236}">
                    <a16:creationId xmlns:a16="http://schemas.microsoft.com/office/drawing/2014/main" id="{5B9B472B-ED6E-6BBE-5307-C33ABA5B02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02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91">
                <a:extLst>
                  <a:ext uri="{FF2B5EF4-FFF2-40B4-BE49-F238E27FC236}">
                    <a16:creationId xmlns:a16="http://schemas.microsoft.com/office/drawing/2014/main" id="{9DE729F3-D648-B941-4526-1A535F8942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1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92">
                <a:extLst>
                  <a:ext uri="{FF2B5EF4-FFF2-40B4-BE49-F238E27FC236}">
                    <a16:creationId xmlns:a16="http://schemas.microsoft.com/office/drawing/2014/main" id="{9A9BB139-45E2-7173-759D-87B7DCAF43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20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93">
                <a:extLst>
                  <a:ext uri="{FF2B5EF4-FFF2-40B4-BE49-F238E27FC236}">
                    <a16:creationId xmlns:a16="http://schemas.microsoft.com/office/drawing/2014/main" id="{AACE2E93-438D-99F4-135C-49F12A8A50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29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94">
                <a:extLst>
                  <a:ext uri="{FF2B5EF4-FFF2-40B4-BE49-F238E27FC236}">
                    <a16:creationId xmlns:a16="http://schemas.microsoft.com/office/drawing/2014/main" id="{7E754BC4-2F55-663B-E68B-6F09608E92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95">
                <a:extLst>
                  <a:ext uri="{FF2B5EF4-FFF2-40B4-BE49-F238E27FC236}">
                    <a16:creationId xmlns:a16="http://schemas.microsoft.com/office/drawing/2014/main" id="{7E4E4FC0-0957-4B0F-1D9B-A069CE4F4A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47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96">
                <a:extLst>
                  <a:ext uri="{FF2B5EF4-FFF2-40B4-BE49-F238E27FC236}">
                    <a16:creationId xmlns:a16="http://schemas.microsoft.com/office/drawing/2014/main" id="{6B7CA6EC-1729-91A7-CA3B-4D9471D9BE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56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97">
                <a:extLst>
                  <a:ext uri="{FF2B5EF4-FFF2-40B4-BE49-F238E27FC236}">
                    <a16:creationId xmlns:a16="http://schemas.microsoft.com/office/drawing/2014/main" id="{36374274-EDA6-BA1E-0051-59447F48FC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5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98">
                <a:extLst>
                  <a:ext uri="{FF2B5EF4-FFF2-40B4-BE49-F238E27FC236}">
                    <a16:creationId xmlns:a16="http://schemas.microsoft.com/office/drawing/2014/main" id="{AAD38A67-FCDB-EEAA-8115-FCFB6B1C78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74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99">
                <a:extLst>
                  <a:ext uri="{FF2B5EF4-FFF2-40B4-BE49-F238E27FC236}">
                    <a16:creationId xmlns:a16="http://schemas.microsoft.com/office/drawing/2014/main" id="{7C8B7B0C-0368-475D-0BA7-F4F55177DE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100">
                <a:extLst>
                  <a:ext uri="{FF2B5EF4-FFF2-40B4-BE49-F238E27FC236}">
                    <a16:creationId xmlns:a16="http://schemas.microsoft.com/office/drawing/2014/main" id="{860DD529-3EA4-0BE8-C432-8482F424B1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84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99">
                <a:extLst>
                  <a:ext uri="{FF2B5EF4-FFF2-40B4-BE49-F238E27FC236}">
                    <a16:creationId xmlns:a16="http://schemas.microsoft.com/office/drawing/2014/main" id="{CB296FE2-05FD-9D3C-148C-40802D9B17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3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99">
                <a:extLst>
                  <a:ext uri="{FF2B5EF4-FFF2-40B4-BE49-F238E27FC236}">
                    <a16:creationId xmlns:a16="http://schemas.microsoft.com/office/drawing/2014/main" id="{10DE6356-172F-5E9F-E62A-F078F9611D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02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99">
                <a:extLst>
                  <a:ext uri="{FF2B5EF4-FFF2-40B4-BE49-F238E27FC236}">
                    <a16:creationId xmlns:a16="http://schemas.microsoft.com/office/drawing/2014/main" id="{4034D74E-2DDA-D171-4608-A32024AB8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11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99">
                <a:extLst>
                  <a:ext uri="{FF2B5EF4-FFF2-40B4-BE49-F238E27FC236}">
                    <a16:creationId xmlns:a16="http://schemas.microsoft.com/office/drawing/2014/main" id="{9E6F2DBA-0297-6A3F-02AE-DC706173E2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0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99">
                <a:extLst>
                  <a:ext uri="{FF2B5EF4-FFF2-40B4-BE49-F238E27FC236}">
                    <a16:creationId xmlns:a16="http://schemas.microsoft.com/office/drawing/2014/main" id="{431DF63B-81C6-2927-66CA-C55E7BA0A7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9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70">
                <a:extLst>
                  <a:ext uri="{FF2B5EF4-FFF2-40B4-BE49-F238E27FC236}">
                    <a16:creationId xmlns:a16="http://schemas.microsoft.com/office/drawing/2014/main" id="{992E965A-A261-FD7E-9A38-D047B26D5C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" name="Rectangle 104">
              <a:extLst>
                <a:ext uri="{FF2B5EF4-FFF2-40B4-BE49-F238E27FC236}">
                  <a16:creationId xmlns:a16="http://schemas.microsoft.com/office/drawing/2014/main" id="{AA9370EE-0103-54C0-AA6A-B7B301307E5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98089" y="1153839"/>
              <a:ext cx="9505951" cy="503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Meiryo UI" panose="020B0604030504040204" pitchFamily="50" charset="-128"/>
              </a:endParaRPr>
            </a:p>
          </p:txBody>
        </p:sp>
        <p:grpSp>
          <p:nvGrpSpPr>
            <p:cNvPr id="8" name="グループ化 6">
              <a:extLst>
                <a:ext uri="{FF2B5EF4-FFF2-40B4-BE49-F238E27FC236}">
                  <a16:creationId xmlns:a16="http://schemas.microsoft.com/office/drawing/2014/main" id="{D94E52F0-7DE0-0340-E01F-D81F7EB7F8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8089" y="1295486"/>
              <a:ext cx="9504000" cy="4897176"/>
              <a:chOff x="198089" y="1295486"/>
              <a:chExt cx="9504000" cy="4897176"/>
            </a:xfrm>
          </p:grpSpPr>
          <p:sp>
            <p:nvSpPr>
              <p:cNvPr id="9" name="Line 4">
                <a:extLst>
                  <a:ext uri="{FF2B5EF4-FFF2-40B4-BE49-F238E27FC236}">
                    <a16:creationId xmlns:a16="http://schemas.microsoft.com/office/drawing/2014/main" id="{5E2CFF0D-6F17-A4ED-4016-B627E7C696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6192662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F9DD41ED-2776-79F7-C64C-6A3E2BC84E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604864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Line 6">
                <a:extLst>
                  <a:ext uri="{FF2B5EF4-FFF2-40B4-BE49-F238E27FC236}">
                    <a16:creationId xmlns:a16="http://schemas.microsoft.com/office/drawing/2014/main" id="{CC7C60CE-9F3B-A79B-5FE4-0385A1912A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90460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6A7EAF58-34DD-3550-51EF-FD3716285A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76057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87759944-0011-9BEA-F792-057459D6F4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61653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FE8F4D91-F02C-B687-6D93-F5B8D67903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47250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1793052E-45DE-175C-C656-DE3C542831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32846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8DC90DE9-7AFA-81D2-646E-3F93807B45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18443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BCB68BE7-F5CC-872B-F16A-92E7B87E00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04039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4FC3E1F6-9323-118F-144E-C62306DA65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89636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19EE60BA-123B-2BCA-9EC0-2843BA28FB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75232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75C46E48-70D2-2E7A-1A1F-A40B6F134F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60829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B79F24D6-D859-351B-51DC-8E7D5CDD3E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46425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CE21E3BA-92F7-EA6E-D269-064DC799AA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32022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85C899F5-1456-6A36-4CB7-4D948CCD76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17618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A928F63C-3342-2C22-E1D8-21AF798848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03215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A48F9937-29BF-C0F9-BA4F-1A7EBF4D64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88811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BF9C7574-F21C-CF99-8FAF-406C221106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74408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333D6643-90E9-CD5A-8F71-90B939153B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60004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7B029F9D-3060-D805-DF62-F7C67F2A69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45601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F179C6BC-3777-83EB-5371-9BEE00FF7F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31197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5BF28855-BD09-925F-25E8-8E1545CFEC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16794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26">
                <a:extLst>
                  <a:ext uri="{FF2B5EF4-FFF2-40B4-BE49-F238E27FC236}">
                    <a16:creationId xmlns:a16="http://schemas.microsoft.com/office/drawing/2014/main" id="{1EB7322C-AF6B-7388-DDD0-A45D9568D4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02390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4A95BFF9-F3F2-2E4C-03C9-EB404FFF75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87987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29">
                <a:extLst>
                  <a:ext uri="{FF2B5EF4-FFF2-40B4-BE49-F238E27FC236}">
                    <a16:creationId xmlns:a16="http://schemas.microsoft.com/office/drawing/2014/main" id="{577CAC4E-71F9-E70D-BA8C-D80954C67C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73583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Line 30">
                <a:extLst>
                  <a:ext uri="{FF2B5EF4-FFF2-40B4-BE49-F238E27FC236}">
                    <a16:creationId xmlns:a16="http://schemas.microsoft.com/office/drawing/2014/main" id="{55BD778D-57FE-6C74-7BEC-D65311D5DD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59180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31">
                <a:extLst>
                  <a:ext uri="{FF2B5EF4-FFF2-40B4-BE49-F238E27FC236}">
                    <a16:creationId xmlns:a16="http://schemas.microsoft.com/office/drawing/2014/main" id="{C46DD7E7-4D66-0EE9-B06E-FA9F4BA6EA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44776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32">
                <a:extLst>
                  <a:ext uri="{FF2B5EF4-FFF2-40B4-BE49-F238E27FC236}">
                    <a16:creationId xmlns:a16="http://schemas.microsoft.com/office/drawing/2014/main" id="{4354DC2F-C6D2-F820-5068-12BD0CE758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30373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Line 33">
                <a:extLst>
                  <a:ext uri="{FF2B5EF4-FFF2-40B4-BE49-F238E27FC236}">
                    <a16:creationId xmlns:a16="http://schemas.microsoft.com/office/drawing/2014/main" id="{A3ACB444-B9CD-ED1C-2F2F-CBF0CF06B7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15969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Line 34">
                <a:extLst>
                  <a:ext uri="{FF2B5EF4-FFF2-40B4-BE49-F238E27FC236}">
                    <a16:creationId xmlns:a16="http://schemas.microsoft.com/office/drawing/2014/main" id="{A83A454A-7683-ABCC-87F6-DEEFA18D44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01566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Line 35">
                <a:extLst>
                  <a:ext uri="{FF2B5EF4-FFF2-40B4-BE49-F238E27FC236}">
                    <a16:creationId xmlns:a16="http://schemas.microsoft.com/office/drawing/2014/main" id="{E957F31F-D3CC-CF77-F596-6CA2D95EAE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87162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Line 36">
                <a:extLst>
                  <a:ext uri="{FF2B5EF4-FFF2-40B4-BE49-F238E27FC236}">
                    <a16:creationId xmlns:a16="http://schemas.microsoft.com/office/drawing/2014/main" id="{3E453BC0-CE02-BD71-4B30-8B6194FE7E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72759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Line 37">
                <a:extLst>
                  <a:ext uri="{FF2B5EF4-FFF2-40B4-BE49-F238E27FC236}">
                    <a16:creationId xmlns:a16="http://schemas.microsoft.com/office/drawing/2014/main" id="{EC3EE91C-C6A3-E656-9C4A-5D4BA1971B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58355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Line 38">
                <a:extLst>
                  <a:ext uri="{FF2B5EF4-FFF2-40B4-BE49-F238E27FC236}">
                    <a16:creationId xmlns:a16="http://schemas.microsoft.com/office/drawing/2014/main" id="{2F865975-18D0-8460-1E30-8CD08AED1C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43952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Line 39">
                <a:extLst>
                  <a:ext uri="{FF2B5EF4-FFF2-40B4-BE49-F238E27FC236}">
                    <a16:creationId xmlns:a16="http://schemas.microsoft.com/office/drawing/2014/main" id="{8BF9FF47-C0C4-B6EA-3969-8940BFC3A2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29548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E5CC750C-9927-9958-2D86-9833B639E2B0}"/>
              </a:ext>
            </a:extLst>
          </p:cNvPr>
          <p:cNvSpPr/>
          <p:nvPr userDrawn="1"/>
        </p:nvSpPr>
        <p:spPr bwMode="gray">
          <a:xfrm>
            <a:off x="128588" y="6392863"/>
            <a:ext cx="9685337" cy="465137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>
            <a:lvl1pPr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algn="ctr" eaLnBrk="1" hangingPunct="1"/>
            <a:endParaRPr kumimoji="1" lang="ja-JP" altLang="en-US" sz="1400" b="1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B2DBDC9D-C2B2-F4A0-CA20-720C1CA626D4}"/>
              </a:ext>
            </a:extLst>
          </p:cNvPr>
          <p:cNvSpPr/>
          <p:nvPr userDrawn="1"/>
        </p:nvSpPr>
        <p:spPr bwMode="gray">
          <a:xfrm>
            <a:off x="165100" y="5986463"/>
            <a:ext cx="1955800" cy="72072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>
            <a:lvl1pPr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algn="ctr" eaLnBrk="1" hangingPunct="1"/>
            <a:endParaRPr kumimoji="1" lang="ja-JP" altLang="en-US" sz="1400" b="1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pic>
        <p:nvPicPr>
          <p:cNvPr id="112" name="図 219" descr="ロゴ&#10;&#10;自動的に生成された説明">
            <a:extLst>
              <a:ext uri="{FF2B5EF4-FFF2-40B4-BE49-F238E27FC236}">
                <a16:creationId xmlns:a16="http://schemas.microsoft.com/office/drawing/2014/main" id="{9D775A33-391A-E280-BA48-025A5CD597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98438"/>
            <a:ext cx="1416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42950" y="1996963"/>
            <a:ext cx="8420100" cy="1797271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238250" y="4159085"/>
            <a:ext cx="7429500" cy="1655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 bwMode="gray">
          <a:xfrm>
            <a:off x="630238" y="925350"/>
            <a:ext cx="4322762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416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（左寄せ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C930E9-AF7C-7FB1-71E5-CA497907DBBF}"/>
              </a:ext>
            </a:extLst>
          </p:cNvPr>
          <p:cNvSpPr/>
          <p:nvPr userDrawn="1"/>
        </p:nvSpPr>
        <p:spPr bwMode="gray">
          <a:xfrm>
            <a:off x="128588" y="6392863"/>
            <a:ext cx="9685337" cy="465137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>
            <a:lvl1pPr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algn="ctr" eaLnBrk="1" hangingPunct="1"/>
            <a:endParaRPr kumimoji="1" lang="ja-JP" altLang="en-US" sz="1400" b="1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2979DF-CD8A-55C5-C3B4-F23A848E5090}"/>
              </a:ext>
            </a:extLst>
          </p:cNvPr>
          <p:cNvSpPr/>
          <p:nvPr userDrawn="1"/>
        </p:nvSpPr>
        <p:spPr bwMode="gray">
          <a:xfrm>
            <a:off x="165100" y="5986463"/>
            <a:ext cx="1955800" cy="72072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>
            <a:lvl1pPr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algn="ctr" eaLnBrk="1" hangingPunct="1"/>
            <a:endParaRPr kumimoji="1" lang="ja-JP" altLang="en-US" sz="1400" b="1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7CA22008-19C6-4E6A-46D3-9E925AF7E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98438"/>
            <a:ext cx="1416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30238" y="1996963"/>
            <a:ext cx="8420100" cy="1797271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0238" y="4159085"/>
            <a:ext cx="7429500" cy="16557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 bwMode="gray">
          <a:xfrm>
            <a:off x="630238" y="925350"/>
            <a:ext cx="4322762" cy="3693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2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21D1BE-F7D7-DE22-A823-21BE2AD10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25" y="584684"/>
            <a:ext cx="9505950" cy="576064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Wingdings" panose="05000000000000000000" pitchFamily="2" charset="2"/>
              <a:buChar char="l"/>
              <a:defRPr/>
            </a:lvl1pPr>
            <a:lvl2pPr marL="628650" indent="-271463"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808038" indent="-179388">
              <a:buClr>
                <a:schemeClr val="tx2"/>
              </a:buClr>
              <a:defRPr sz="1600"/>
            </a:lvl3pPr>
            <a:lvl4pPr marL="1371600" indent="0">
              <a:buNone/>
              <a:defRPr/>
            </a:lvl4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313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">
            <a:extLst>
              <a:ext uri="{FF2B5EF4-FFF2-40B4-BE49-F238E27FC236}">
                <a16:creationId xmlns:a16="http://schemas.microsoft.com/office/drawing/2014/main" id="{78743E84-D38A-39F4-6A4B-0B589DD312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8438" y="1154113"/>
            <a:ext cx="9505950" cy="5040312"/>
            <a:chOff x="198089" y="1153839"/>
            <a:chExt cx="9505951" cy="5040000"/>
          </a:xfrm>
        </p:grpSpPr>
        <p:grpSp>
          <p:nvGrpSpPr>
            <p:cNvPr id="4" name="Group 40">
              <a:extLst>
                <a:ext uri="{FF2B5EF4-FFF2-40B4-BE49-F238E27FC236}">
                  <a16:creationId xmlns:a16="http://schemas.microsoft.com/office/drawing/2014/main" id="{459EDE54-E7BA-F6E1-E92F-89A252C524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8089" y="1153839"/>
              <a:ext cx="9359903" cy="5040000"/>
              <a:chOff x="397" y="737"/>
              <a:chExt cx="5896" cy="3447"/>
            </a:xfrm>
          </p:grpSpPr>
          <p:sp>
            <p:nvSpPr>
              <p:cNvPr id="42" name="Line 41">
                <a:extLst>
                  <a:ext uri="{FF2B5EF4-FFF2-40B4-BE49-F238E27FC236}">
                    <a16:creationId xmlns:a16="http://schemas.microsoft.com/office/drawing/2014/main" id="{FB06FA5C-A18C-BF4F-730A-F5832A8F2D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Line 42">
                <a:extLst>
                  <a:ext uri="{FF2B5EF4-FFF2-40B4-BE49-F238E27FC236}">
                    <a16:creationId xmlns:a16="http://schemas.microsoft.com/office/drawing/2014/main" id="{5D9309AC-8AC2-646D-05A5-E1B91D0CD6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7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Line 43">
                <a:extLst>
                  <a:ext uri="{FF2B5EF4-FFF2-40B4-BE49-F238E27FC236}">
                    <a16:creationId xmlns:a16="http://schemas.microsoft.com/office/drawing/2014/main" id="{ACF4082B-F04F-7415-4226-36FDBDF9C6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7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Line 44">
                <a:extLst>
                  <a:ext uri="{FF2B5EF4-FFF2-40B4-BE49-F238E27FC236}">
                    <a16:creationId xmlns:a16="http://schemas.microsoft.com/office/drawing/2014/main" id="{0A82B347-B448-CA3E-54B8-6B9CA02532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Line 45">
                <a:extLst>
                  <a:ext uri="{FF2B5EF4-FFF2-40B4-BE49-F238E27FC236}">
                    <a16:creationId xmlns:a16="http://schemas.microsoft.com/office/drawing/2014/main" id="{94E13772-0052-B969-1647-0512CD421E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46">
                <a:extLst>
                  <a:ext uri="{FF2B5EF4-FFF2-40B4-BE49-F238E27FC236}">
                    <a16:creationId xmlns:a16="http://schemas.microsoft.com/office/drawing/2014/main" id="{9307F064-BF4D-FA70-A5E0-0D00164411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4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47">
                <a:extLst>
                  <a:ext uri="{FF2B5EF4-FFF2-40B4-BE49-F238E27FC236}">
                    <a16:creationId xmlns:a16="http://schemas.microsoft.com/office/drawing/2014/main" id="{E4B7B78B-DF82-5A49-A6E8-8E1BC826CB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3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48">
                <a:extLst>
                  <a:ext uri="{FF2B5EF4-FFF2-40B4-BE49-F238E27FC236}">
                    <a16:creationId xmlns:a16="http://schemas.microsoft.com/office/drawing/2014/main" id="{B1B9EF9F-E845-9991-D5F3-245413E330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2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Line 49">
                <a:extLst>
                  <a:ext uri="{FF2B5EF4-FFF2-40B4-BE49-F238E27FC236}">
                    <a16:creationId xmlns:a16="http://schemas.microsoft.com/office/drawing/2014/main" id="{8ED4B273-1B65-A366-A0D9-4D94A7B843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50">
                <a:extLst>
                  <a:ext uri="{FF2B5EF4-FFF2-40B4-BE49-F238E27FC236}">
                    <a16:creationId xmlns:a16="http://schemas.microsoft.com/office/drawing/2014/main" id="{95E8DCF3-4C0D-591C-1BA7-03E031BD87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30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Line 51">
                <a:extLst>
                  <a:ext uri="{FF2B5EF4-FFF2-40B4-BE49-F238E27FC236}">
                    <a16:creationId xmlns:a16="http://schemas.microsoft.com/office/drawing/2014/main" id="{AE747FE0-7266-F5AF-62B5-697ED0ABDD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39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52">
                <a:extLst>
                  <a:ext uri="{FF2B5EF4-FFF2-40B4-BE49-F238E27FC236}">
                    <a16:creationId xmlns:a16="http://schemas.microsoft.com/office/drawing/2014/main" id="{E7877A4E-3188-A81B-4D29-95740B5CC0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8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53">
                <a:extLst>
                  <a:ext uri="{FF2B5EF4-FFF2-40B4-BE49-F238E27FC236}">
                    <a16:creationId xmlns:a16="http://schemas.microsoft.com/office/drawing/2014/main" id="{3006C4B0-8C02-F6C7-D953-069DEE62EE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57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54">
                <a:extLst>
                  <a:ext uri="{FF2B5EF4-FFF2-40B4-BE49-F238E27FC236}">
                    <a16:creationId xmlns:a16="http://schemas.microsoft.com/office/drawing/2014/main" id="{D8595228-A095-1C7B-132A-F34D6D0B83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66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55">
                <a:extLst>
                  <a:ext uri="{FF2B5EF4-FFF2-40B4-BE49-F238E27FC236}">
                    <a16:creationId xmlns:a16="http://schemas.microsoft.com/office/drawing/2014/main" id="{316C2ECD-947C-7D57-103A-4559143BD9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5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56">
                <a:extLst>
                  <a:ext uri="{FF2B5EF4-FFF2-40B4-BE49-F238E27FC236}">
                    <a16:creationId xmlns:a16="http://schemas.microsoft.com/office/drawing/2014/main" id="{EDBDEB29-257F-7CB1-C5CB-78B224AF6B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84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Line 57">
                <a:extLst>
                  <a:ext uri="{FF2B5EF4-FFF2-40B4-BE49-F238E27FC236}">
                    <a16:creationId xmlns:a16="http://schemas.microsoft.com/office/drawing/2014/main" id="{6556C835-D27D-9E8C-63A6-0E1B4C5238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4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Line 58">
                <a:extLst>
                  <a:ext uri="{FF2B5EF4-FFF2-40B4-BE49-F238E27FC236}">
                    <a16:creationId xmlns:a16="http://schemas.microsoft.com/office/drawing/2014/main" id="{9FD83D97-307E-1827-21BB-E4483D0407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03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Line 59">
                <a:extLst>
                  <a:ext uri="{FF2B5EF4-FFF2-40B4-BE49-F238E27FC236}">
                    <a16:creationId xmlns:a16="http://schemas.microsoft.com/office/drawing/2014/main" id="{9DF08300-9C17-46B6-E136-A0062AD4C2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12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Line 60">
                <a:extLst>
                  <a:ext uri="{FF2B5EF4-FFF2-40B4-BE49-F238E27FC236}">
                    <a16:creationId xmlns:a16="http://schemas.microsoft.com/office/drawing/2014/main" id="{19670CF4-3336-803E-E1D9-75B4357592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1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Line 61">
                <a:extLst>
                  <a:ext uri="{FF2B5EF4-FFF2-40B4-BE49-F238E27FC236}">
                    <a16:creationId xmlns:a16="http://schemas.microsoft.com/office/drawing/2014/main" id="{F2C0110C-A4C5-4CC7-74AE-AA8A346A52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30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62">
                <a:extLst>
                  <a:ext uri="{FF2B5EF4-FFF2-40B4-BE49-F238E27FC236}">
                    <a16:creationId xmlns:a16="http://schemas.microsoft.com/office/drawing/2014/main" id="{53DCA7A9-2C60-CB8E-0F8D-E15AA16CA4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39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63">
                <a:extLst>
                  <a:ext uri="{FF2B5EF4-FFF2-40B4-BE49-F238E27FC236}">
                    <a16:creationId xmlns:a16="http://schemas.microsoft.com/office/drawing/2014/main" id="{6A9A6C6D-90A3-EFD9-3E62-FD431D5CF9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48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64">
                <a:extLst>
                  <a:ext uri="{FF2B5EF4-FFF2-40B4-BE49-F238E27FC236}">
                    <a16:creationId xmlns:a16="http://schemas.microsoft.com/office/drawing/2014/main" id="{FB894E0A-A3DE-4F7B-9AE0-ED6E1C0FEA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7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65">
                <a:extLst>
                  <a:ext uri="{FF2B5EF4-FFF2-40B4-BE49-F238E27FC236}">
                    <a16:creationId xmlns:a16="http://schemas.microsoft.com/office/drawing/2014/main" id="{232B650D-F6D7-EFDB-9E13-F5BD86814A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66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Line 66">
                <a:extLst>
                  <a:ext uri="{FF2B5EF4-FFF2-40B4-BE49-F238E27FC236}">
                    <a16:creationId xmlns:a16="http://schemas.microsoft.com/office/drawing/2014/main" id="{F665F837-6D0F-FEB0-A913-433936403C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75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Line 67">
                <a:extLst>
                  <a:ext uri="{FF2B5EF4-FFF2-40B4-BE49-F238E27FC236}">
                    <a16:creationId xmlns:a16="http://schemas.microsoft.com/office/drawing/2014/main" id="{5E7F5723-562D-0133-FB31-6E5115B63B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4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Line 68">
                <a:extLst>
                  <a:ext uri="{FF2B5EF4-FFF2-40B4-BE49-F238E27FC236}">
                    <a16:creationId xmlns:a16="http://schemas.microsoft.com/office/drawing/2014/main" id="{70ADABF3-C392-1ECA-FBA4-922FC0B3CA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93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Line 69">
                <a:extLst>
                  <a:ext uri="{FF2B5EF4-FFF2-40B4-BE49-F238E27FC236}">
                    <a16:creationId xmlns:a16="http://schemas.microsoft.com/office/drawing/2014/main" id="{89E8E77D-6736-DD6B-0F6B-B9D80BFCD7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02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70">
                <a:extLst>
                  <a:ext uri="{FF2B5EF4-FFF2-40B4-BE49-F238E27FC236}">
                    <a16:creationId xmlns:a16="http://schemas.microsoft.com/office/drawing/2014/main" id="{2BB01691-4E4C-17E6-7BA2-A0DFAA93C8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20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71">
                <a:extLst>
                  <a:ext uri="{FF2B5EF4-FFF2-40B4-BE49-F238E27FC236}">
                    <a16:creationId xmlns:a16="http://schemas.microsoft.com/office/drawing/2014/main" id="{5B97DC78-9CD7-6879-EE72-6753FB140F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29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72">
                <a:extLst>
                  <a:ext uri="{FF2B5EF4-FFF2-40B4-BE49-F238E27FC236}">
                    <a16:creationId xmlns:a16="http://schemas.microsoft.com/office/drawing/2014/main" id="{CCE9C9B7-31D4-416B-F00E-2DFACA81DF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39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73">
                <a:extLst>
                  <a:ext uri="{FF2B5EF4-FFF2-40B4-BE49-F238E27FC236}">
                    <a16:creationId xmlns:a16="http://schemas.microsoft.com/office/drawing/2014/main" id="{45FE88CD-373E-8E46-E6DF-8BADB12712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8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74">
                <a:extLst>
                  <a:ext uri="{FF2B5EF4-FFF2-40B4-BE49-F238E27FC236}">
                    <a16:creationId xmlns:a16="http://schemas.microsoft.com/office/drawing/2014/main" id="{E93C8355-E6F8-747E-4201-D330AAEB47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57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75">
                <a:extLst>
                  <a:ext uri="{FF2B5EF4-FFF2-40B4-BE49-F238E27FC236}">
                    <a16:creationId xmlns:a16="http://schemas.microsoft.com/office/drawing/2014/main" id="{C0E4CCC6-CF8C-D411-0FCA-C5F1F1933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6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76">
                <a:extLst>
                  <a:ext uri="{FF2B5EF4-FFF2-40B4-BE49-F238E27FC236}">
                    <a16:creationId xmlns:a16="http://schemas.microsoft.com/office/drawing/2014/main" id="{A723F1CB-D970-36F1-A47A-2C7BCCE602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75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77">
                <a:extLst>
                  <a:ext uri="{FF2B5EF4-FFF2-40B4-BE49-F238E27FC236}">
                    <a16:creationId xmlns:a16="http://schemas.microsoft.com/office/drawing/2014/main" id="{8A748DCB-17DD-5D7B-DCEC-BB2DF5861D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84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78">
                <a:extLst>
                  <a:ext uri="{FF2B5EF4-FFF2-40B4-BE49-F238E27FC236}">
                    <a16:creationId xmlns:a16="http://schemas.microsoft.com/office/drawing/2014/main" id="{CE012A64-01BC-419A-CE9D-5C32C4C4C1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3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79">
                <a:extLst>
                  <a:ext uri="{FF2B5EF4-FFF2-40B4-BE49-F238E27FC236}">
                    <a16:creationId xmlns:a16="http://schemas.microsoft.com/office/drawing/2014/main" id="{A6469A15-049F-B874-9CCD-B7340C85A6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02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80">
                <a:extLst>
                  <a:ext uri="{FF2B5EF4-FFF2-40B4-BE49-F238E27FC236}">
                    <a16:creationId xmlns:a16="http://schemas.microsoft.com/office/drawing/2014/main" id="{479D1364-AB84-F57D-D668-51ED4AD909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11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81">
                <a:extLst>
                  <a:ext uri="{FF2B5EF4-FFF2-40B4-BE49-F238E27FC236}">
                    <a16:creationId xmlns:a16="http://schemas.microsoft.com/office/drawing/2014/main" id="{70E034D6-BAE5-7595-B21C-6C3FE69E50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0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82">
                <a:extLst>
                  <a:ext uri="{FF2B5EF4-FFF2-40B4-BE49-F238E27FC236}">
                    <a16:creationId xmlns:a16="http://schemas.microsoft.com/office/drawing/2014/main" id="{23F84212-6B16-497D-E4A5-0F6B68ADDA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9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3">
                <a:extLst>
                  <a:ext uri="{FF2B5EF4-FFF2-40B4-BE49-F238E27FC236}">
                    <a16:creationId xmlns:a16="http://schemas.microsoft.com/office/drawing/2014/main" id="{C05FFBDA-579D-2E2C-06CC-C0A70E9B25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38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84">
                <a:extLst>
                  <a:ext uri="{FF2B5EF4-FFF2-40B4-BE49-F238E27FC236}">
                    <a16:creationId xmlns:a16="http://schemas.microsoft.com/office/drawing/2014/main" id="{B0D21E18-8490-DD81-8A7B-C767348691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47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85">
                <a:extLst>
                  <a:ext uri="{FF2B5EF4-FFF2-40B4-BE49-F238E27FC236}">
                    <a16:creationId xmlns:a16="http://schemas.microsoft.com/office/drawing/2014/main" id="{B730813E-5D9D-2DC7-332D-59C5A0B9A4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6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86">
                <a:extLst>
                  <a:ext uri="{FF2B5EF4-FFF2-40B4-BE49-F238E27FC236}">
                    <a16:creationId xmlns:a16="http://schemas.microsoft.com/office/drawing/2014/main" id="{E9418C64-6E4B-5C20-C81C-0193E0D05F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66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87">
                <a:extLst>
                  <a:ext uri="{FF2B5EF4-FFF2-40B4-BE49-F238E27FC236}">
                    <a16:creationId xmlns:a16="http://schemas.microsoft.com/office/drawing/2014/main" id="{8D1A5CDF-C55E-81BE-CE65-47A2068E48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75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88">
                <a:extLst>
                  <a:ext uri="{FF2B5EF4-FFF2-40B4-BE49-F238E27FC236}">
                    <a16:creationId xmlns:a16="http://schemas.microsoft.com/office/drawing/2014/main" id="{E997767C-ED25-B1C3-DC97-13B2A4DADD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4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89">
                <a:extLst>
                  <a:ext uri="{FF2B5EF4-FFF2-40B4-BE49-F238E27FC236}">
                    <a16:creationId xmlns:a16="http://schemas.microsoft.com/office/drawing/2014/main" id="{9D9BA419-A8C6-5779-EE9C-C3FF63691E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93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90">
                <a:extLst>
                  <a:ext uri="{FF2B5EF4-FFF2-40B4-BE49-F238E27FC236}">
                    <a16:creationId xmlns:a16="http://schemas.microsoft.com/office/drawing/2014/main" id="{7B36EE6D-ABC9-940B-8BAB-1EFFB842E9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02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91">
                <a:extLst>
                  <a:ext uri="{FF2B5EF4-FFF2-40B4-BE49-F238E27FC236}">
                    <a16:creationId xmlns:a16="http://schemas.microsoft.com/office/drawing/2014/main" id="{4E7E2BAD-28CA-948E-8A31-0AE5650698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1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92">
                <a:extLst>
                  <a:ext uri="{FF2B5EF4-FFF2-40B4-BE49-F238E27FC236}">
                    <a16:creationId xmlns:a16="http://schemas.microsoft.com/office/drawing/2014/main" id="{80089E35-E70F-4E61-A20D-C6E48B8412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20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93">
                <a:extLst>
                  <a:ext uri="{FF2B5EF4-FFF2-40B4-BE49-F238E27FC236}">
                    <a16:creationId xmlns:a16="http://schemas.microsoft.com/office/drawing/2014/main" id="{EDAA2112-CB44-E1AF-E9CC-2872363A90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29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94">
                <a:extLst>
                  <a:ext uri="{FF2B5EF4-FFF2-40B4-BE49-F238E27FC236}">
                    <a16:creationId xmlns:a16="http://schemas.microsoft.com/office/drawing/2014/main" id="{56C1EC7E-AF0D-D215-F1EF-EEC0351551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95">
                <a:extLst>
                  <a:ext uri="{FF2B5EF4-FFF2-40B4-BE49-F238E27FC236}">
                    <a16:creationId xmlns:a16="http://schemas.microsoft.com/office/drawing/2014/main" id="{1B9BDFF8-FCE1-4128-8CBD-DB4C0E0D7E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47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96">
                <a:extLst>
                  <a:ext uri="{FF2B5EF4-FFF2-40B4-BE49-F238E27FC236}">
                    <a16:creationId xmlns:a16="http://schemas.microsoft.com/office/drawing/2014/main" id="{22FC2EF6-33D7-A052-586C-A2D48FC153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56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97">
                <a:extLst>
                  <a:ext uri="{FF2B5EF4-FFF2-40B4-BE49-F238E27FC236}">
                    <a16:creationId xmlns:a16="http://schemas.microsoft.com/office/drawing/2014/main" id="{978F8AFD-070D-F754-AF03-E96A86207C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5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98">
                <a:extLst>
                  <a:ext uri="{FF2B5EF4-FFF2-40B4-BE49-F238E27FC236}">
                    <a16:creationId xmlns:a16="http://schemas.microsoft.com/office/drawing/2014/main" id="{3D8745C1-276E-5202-798A-DCBB5F6F36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74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99">
                <a:extLst>
                  <a:ext uri="{FF2B5EF4-FFF2-40B4-BE49-F238E27FC236}">
                    <a16:creationId xmlns:a16="http://schemas.microsoft.com/office/drawing/2014/main" id="{9486B1EC-9937-6156-6709-2EC48967CA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100">
                <a:extLst>
                  <a:ext uri="{FF2B5EF4-FFF2-40B4-BE49-F238E27FC236}">
                    <a16:creationId xmlns:a16="http://schemas.microsoft.com/office/drawing/2014/main" id="{C4B6DC27-33C5-A323-55F2-4BCA5462AF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84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99">
                <a:extLst>
                  <a:ext uri="{FF2B5EF4-FFF2-40B4-BE49-F238E27FC236}">
                    <a16:creationId xmlns:a16="http://schemas.microsoft.com/office/drawing/2014/main" id="{E4AC7511-8226-F868-C1B3-658B81684A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3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C1750B10-B23D-9EBB-6EEA-9D0EC2AE2C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02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99">
                <a:extLst>
                  <a:ext uri="{FF2B5EF4-FFF2-40B4-BE49-F238E27FC236}">
                    <a16:creationId xmlns:a16="http://schemas.microsoft.com/office/drawing/2014/main" id="{6DA8D2DC-B2C7-426C-38DC-C897C5022B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11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99">
                <a:extLst>
                  <a:ext uri="{FF2B5EF4-FFF2-40B4-BE49-F238E27FC236}">
                    <a16:creationId xmlns:a16="http://schemas.microsoft.com/office/drawing/2014/main" id="{8B151FB5-5E45-2B83-EA9F-851916E91D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0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99">
                <a:extLst>
                  <a:ext uri="{FF2B5EF4-FFF2-40B4-BE49-F238E27FC236}">
                    <a16:creationId xmlns:a16="http://schemas.microsoft.com/office/drawing/2014/main" id="{0583C769-51D7-E04A-0D9F-D415F8EB3A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9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70">
                <a:extLst>
                  <a:ext uri="{FF2B5EF4-FFF2-40B4-BE49-F238E27FC236}">
                    <a16:creationId xmlns:a16="http://schemas.microsoft.com/office/drawing/2014/main" id="{D2223541-D048-C8F3-FD54-84B33907A0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" name="Rectangle 104">
              <a:extLst>
                <a:ext uri="{FF2B5EF4-FFF2-40B4-BE49-F238E27FC236}">
                  <a16:creationId xmlns:a16="http://schemas.microsoft.com/office/drawing/2014/main" id="{0259B584-F66E-33BF-16CA-3DF59F3724D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98089" y="1153839"/>
              <a:ext cx="9505951" cy="503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Meiryo UI" panose="020B0604030504040204" pitchFamily="50" charset="-128"/>
              </a:endParaRPr>
            </a:p>
          </p:txBody>
        </p:sp>
        <p:grpSp>
          <p:nvGrpSpPr>
            <p:cNvPr id="6" name="グループ化 6">
              <a:extLst>
                <a:ext uri="{FF2B5EF4-FFF2-40B4-BE49-F238E27FC236}">
                  <a16:creationId xmlns:a16="http://schemas.microsoft.com/office/drawing/2014/main" id="{3004FD07-8C65-EAF1-5052-FA960E7CABF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8089" y="1295486"/>
              <a:ext cx="9504000" cy="4897176"/>
              <a:chOff x="198089" y="1295486"/>
              <a:chExt cx="9504000" cy="4897176"/>
            </a:xfrm>
          </p:grpSpPr>
          <p:sp>
            <p:nvSpPr>
              <p:cNvPr id="7" name="Line 4">
                <a:extLst>
                  <a:ext uri="{FF2B5EF4-FFF2-40B4-BE49-F238E27FC236}">
                    <a16:creationId xmlns:a16="http://schemas.microsoft.com/office/drawing/2014/main" id="{E8045CB9-211F-48C8-C24F-66C48D8C1A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6192662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" name="Line 5">
                <a:extLst>
                  <a:ext uri="{FF2B5EF4-FFF2-40B4-BE49-F238E27FC236}">
                    <a16:creationId xmlns:a16="http://schemas.microsoft.com/office/drawing/2014/main" id="{7F85C10B-B259-3FDE-299C-3F97C1A268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604864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55B35E88-D93E-8E2A-3B77-10AE07DF1B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90460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0F011E7E-ECFF-D50C-7150-513257F01B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76057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CDB3EDF6-CF57-4954-5057-0337574535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61653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4CA39C12-3D2E-80EF-7FA1-9CE0644F2A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47250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75496370-48C0-CCDE-A491-075E3EF311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32846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7450157D-C3F5-9616-AD19-655149D2B6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18443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5F954AA3-E978-51E6-DB1F-F1CE3D793F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04039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4EE85DDE-D1FE-40CA-68FF-3D7C07E5ED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89636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4CC28520-936D-1438-B8AC-5CA104E088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75232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441EA8F3-63E5-354A-F2BC-F534058AAA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60829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FE3B505C-5976-B1A0-CE5C-67BB314680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46425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5D9F3504-7665-48BD-59E7-929222A554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32022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E813B4BC-61D1-E505-8B0B-0BD36D633C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17618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8B438584-C3CB-8205-6F9A-098B85B8B1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03215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DFD75F02-B924-F811-EB71-FBF61C2425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88811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A48FCB22-AD17-0D7E-1E9F-B14D6C7124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74408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AB3B33B1-B642-67E3-3380-E632EC7CFA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60004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C3FCCEC5-34FE-1D8F-15E4-E336342066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45601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36CA5E27-5E32-F313-8975-F1AA805587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31197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9F23BE3F-7146-CA1B-9E14-D5B21B5A46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16794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7B4E35B6-7C94-A9B6-C3EA-EE108A3FD8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02390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Line 28">
                <a:extLst>
                  <a:ext uri="{FF2B5EF4-FFF2-40B4-BE49-F238E27FC236}">
                    <a16:creationId xmlns:a16="http://schemas.microsoft.com/office/drawing/2014/main" id="{4FD61325-EE76-48F7-809C-A8A2FA0A51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87987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29">
                <a:extLst>
                  <a:ext uri="{FF2B5EF4-FFF2-40B4-BE49-F238E27FC236}">
                    <a16:creationId xmlns:a16="http://schemas.microsoft.com/office/drawing/2014/main" id="{D0374381-D586-B0FD-7B99-3708201EAC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73583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30">
                <a:extLst>
                  <a:ext uri="{FF2B5EF4-FFF2-40B4-BE49-F238E27FC236}">
                    <a16:creationId xmlns:a16="http://schemas.microsoft.com/office/drawing/2014/main" id="{C44C3CF3-7916-58C9-DD81-78D4618DEB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59180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31">
                <a:extLst>
                  <a:ext uri="{FF2B5EF4-FFF2-40B4-BE49-F238E27FC236}">
                    <a16:creationId xmlns:a16="http://schemas.microsoft.com/office/drawing/2014/main" id="{4675EC06-57B6-C0FB-3D95-8ADB189FC8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44776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Line 32">
                <a:extLst>
                  <a:ext uri="{FF2B5EF4-FFF2-40B4-BE49-F238E27FC236}">
                    <a16:creationId xmlns:a16="http://schemas.microsoft.com/office/drawing/2014/main" id="{8BC4CF16-113F-3F25-AC17-BE9A5EAB86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30373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33">
                <a:extLst>
                  <a:ext uri="{FF2B5EF4-FFF2-40B4-BE49-F238E27FC236}">
                    <a16:creationId xmlns:a16="http://schemas.microsoft.com/office/drawing/2014/main" id="{BACC00EB-B7C7-0922-E936-02F7C1054C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15969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34">
                <a:extLst>
                  <a:ext uri="{FF2B5EF4-FFF2-40B4-BE49-F238E27FC236}">
                    <a16:creationId xmlns:a16="http://schemas.microsoft.com/office/drawing/2014/main" id="{9463A0DF-0AC3-9DEF-315F-51D2F51B7B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01566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Line 35">
                <a:extLst>
                  <a:ext uri="{FF2B5EF4-FFF2-40B4-BE49-F238E27FC236}">
                    <a16:creationId xmlns:a16="http://schemas.microsoft.com/office/drawing/2014/main" id="{05C82806-1524-FFF5-513C-ED6A890440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87162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Line 36">
                <a:extLst>
                  <a:ext uri="{FF2B5EF4-FFF2-40B4-BE49-F238E27FC236}">
                    <a16:creationId xmlns:a16="http://schemas.microsoft.com/office/drawing/2014/main" id="{E0D3AA52-DAAD-CA5C-B62E-A7DB77D6D7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72759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Line 37">
                <a:extLst>
                  <a:ext uri="{FF2B5EF4-FFF2-40B4-BE49-F238E27FC236}">
                    <a16:creationId xmlns:a16="http://schemas.microsoft.com/office/drawing/2014/main" id="{F38CE44C-A4C9-EB4C-E83D-4C04280882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58355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Line 38">
                <a:extLst>
                  <a:ext uri="{FF2B5EF4-FFF2-40B4-BE49-F238E27FC236}">
                    <a16:creationId xmlns:a16="http://schemas.microsoft.com/office/drawing/2014/main" id="{F5265D8E-35E8-F9E5-535A-D8F7162C17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43952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Line 39">
                <a:extLst>
                  <a:ext uri="{FF2B5EF4-FFF2-40B4-BE49-F238E27FC236}">
                    <a16:creationId xmlns:a16="http://schemas.microsoft.com/office/drawing/2014/main" id="{243CA02A-1E00-2C8E-2624-4D773B76E6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29548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7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">
            <a:extLst>
              <a:ext uri="{FF2B5EF4-FFF2-40B4-BE49-F238E27FC236}">
                <a16:creationId xmlns:a16="http://schemas.microsoft.com/office/drawing/2014/main" id="{9A41A909-3CDA-DA13-B4F9-EFB1A1D32CE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8438" y="1154113"/>
            <a:ext cx="9505950" cy="5040312"/>
            <a:chOff x="198089" y="1153839"/>
            <a:chExt cx="9505951" cy="5040000"/>
          </a:xfrm>
        </p:grpSpPr>
        <p:grpSp>
          <p:nvGrpSpPr>
            <p:cNvPr id="3" name="Group 40">
              <a:extLst>
                <a:ext uri="{FF2B5EF4-FFF2-40B4-BE49-F238E27FC236}">
                  <a16:creationId xmlns:a16="http://schemas.microsoft.com/office/drawing/2014/main" id="{57DFA239-0A3B-FFCC-12EA-95EA38BD6E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8089" y="1153839"/>
              <a:ext cx="9359903" cy="5040000"/>
              <a:chOff x="397" y="737"/>
              <a:chExt cx="5896" cy="3447"/>
            </a:xfrm>
          </p:grpSpPr>
          <p:sp>
            <p:nvSpPr>
              <p:cNvPr id="41" name="Line 41">
                <a:extLst>
                  <a:ext uri="{FF2B5EF4-FFF2-40B4-BE49-F238E27FC236}">
                    <a16:creationId xmlns:a16="http://schemas.microsoft.com/office/drawing/2014/main" id="{7D9B7775-AF51-EBB2-8847-3E3BC41207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Line 42">
                <a:extLst>
                  <a:ext uri="{FF2B5EF4-FFF2-40B4-BE49-F238E27FC236}">
                    <a16:creationId xmlns:a16="http://schemas.microsoft.com/office/drawing/2014/main" id="{9B45F320-6275-7145-5A2A-5D60C87DD6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7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Line 43">
                <a:extLst>
                  <a:ext uri="{FF2B5EF4-FFF2-40B4-BE49-F238E27FC236}">
                    <a16:creationId xmlns:a16="http://schemas.microsoft.com/office/drawing/2014/main" id="{79720B97-F55F-B7F7-CA01-DEBDABADE8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7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Line 44">
                <a:extLst>
                  <a:ext uri="{FF2B5EF4-FFF2-40B4-BE49-F238E27FC236}">
                    <a16:creationId xmlns:a16="http://schemas.microsoft.com/office/drawing/2014/main" id="{AC0E82C8-24F1-A4BA-E11F-19514D8280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Line 45">
                <a:extLst>
                  <a:ext uri="{FF2B5EF4-FFF2-40B4-BE49-F238E27FC236}">
                    <a16:creationId xmlns:a16="http://schemas.microsoft.com/office/drawing/2014/main" id="{4545E7CE-31ED-8CDE-AFA6-FECD922A90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Line 46">
                <a:extLst>
                  <a:ext uri="{FF2B5EF4-FFF2-40B4-BE49-F238E27FC236}">
                    <a16:creationId xmlns:a16="http://schemas.microsoft.com/office/drawing/2014/main" id="{CC454F9B-C44D-589B-30B2-C2D96FDF7F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4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47">
                <a:extLst>
                  <a:ext uri="{FF2B5EF4-FFF2-40B4-BE49-F238E27FC236}">
                    <a16:creationId xmlns:a16="http://schemas.microsoft.com/office/drawing/2014/main" id="{E5546C15-E783-FCEF-4EC6-C1CD4047D8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3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48">
                <a:extLst>
                  <a:ext uri="{FF2B5EF4-FFF2-40B4-BE49-F238E27FC236}">
                    <a16:creationId xmlns:a16="http://schemas.microsoft.com/office/drawing/2014/main" id="{B747CAD3-69F2-B050-4E55-E943B62DA4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2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49">
                <a:extLst>
                  <a:ext uri="{FF2B5EF4-FFF2-40B4-BE49-F238E27FC236}">
                    <a16:creationId xmlns:a16="http://schemas.microsoft.com/office/drawing/2014/main" id="{B518B245-5258-44B7-3055-5613542E2E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Line 50">
                <a:extLst>
                  <a:ext uri="{FF2B5EF4-FFF2-40B4-BE49-F238E27FC236}">
                    <a16:creationId xmlns:a16="http://schemas.microsoft.com/office/drawing/2014/main" id="{7B4F1CFA-AEE3-8A34-ED5B-D8D058F3CE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30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51">
                <a:extLst>
                  <a:ext uri="{FF2B5EF4-FFF2-40B4-BE49-F238E27FC236}">
                    <a16:creationId xmlns:a16="http://schemas.microsoft.com/office/drawing/2014/main" id="{2C738B8E-7A33-1D50-2AD6-F065E1438B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39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Line 52">
                <a:extLst>
                  <a:ext uri="{FF2B5EF4-FFF2-40B4-BE49-F238E27FC236}">
                    <a16:creationId xmlns:a16="http://schemas.microsoft.com/office/drawing/2014/main" id="{82C166EA-13FD-1741-78C6-252E580995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8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53">
                <a:extLst>
                  <a:ext uri="{FF2B5EF4-FFF2-40B4-BE49-F238E27FC236}">
                    <a16:creationId xmlns:a16="http://schemas.microsoft.com/office/drawing/2014/main" id="{4EDE2277-F1A9-9288-86F6-64516CCA53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57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54">
                <a:extLst>
                  <a:ext uri="{FF2B5EF4-FFF2-40B4-BE49-F238E27FC236}">
                    <a16:creationId xmlns:a16="http://schemas.microsoft.com/office/drawing/2014/main" id="{3CDA7E46-D8AF-95CC-100C-8F360E89E4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66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55">
                <a:extLst>
                  <a:ext uri="{FF2B5EF4-FFF2-40B4-BE49-F238E27FC236}">
                    <a16:creationId xmlns:a16="http://schemas.microsoft.com/office/drawing/2014/main" id="{23B4F6C6-4F99-87DB-4DF6-3AFB5F872C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5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56">
                <a:extLst>
                  <a:ext uri="{FF2B5EF4-FFF2-40B4-BE49-F238E27FC236}">
                    <a16:creationId xmlns:a16="http://schemas.microsoft.com/office/drawing/2014/main" id="{9BFE2423-191C-CF31-40EB-52670D350B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84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57">
                <a:extLst>
                  <a:ext uri="{FF2B5EF4-FFF2-40B4-BE49-F238E27FC236}">
                    <a16:creationId xmlns:a16="http://schemas.microsoft.com/office/drawing/2014/main" id="{D668071D-CBB1-D8A8-29F0-5CD146756D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4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Line 58">
                <a:extLst>
                  <a:ext uri="{FF2B5EF4-FFF2-40B4-BE49-F238E27FC236}">
                    <a16:creationId xmlns:a16="http://schemas.microsoft.com/office/drawing/2014/main" id="{B4BE421A-A491-51FA-9C16-D8BA09279C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03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Line 59">
                <a:extLst>
                  <a:ext uri="{FF2B5EF4-FFF2-40B4-BE49-F238E27FC236}">
                    <a16:creationId xmlns:a16="http://schemas.microsoft.com/office/drawing/2014/main" id="{85BB2731-8FCF-9278-B1CD-1A60CFDDF4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12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Line 60">
                <a:extLst>
                  <a:ext uri="{FF2B5EF4-FFF2-40B4-BE49-F238E27FC236}">
                    <a16:creationId xmlns:a16="http://schemas.microsoft.com/office/drawing/2014/main" id="{340A11D3-BFDD-7277-1930-EAD65E3AD1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1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Line 61">
                <a:extLst>
                  <a:ext uri="{FF2B5EF4-FFF2-40B4-BE49-F238E27FC236}">
                    <a16:creationId xmlns:a16="http://schemas.microsoft.com/office/drawing/2014/main" id="{757C06E3-F2F4-F2DC-3DFC-15EC069997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30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Line 62">
                <a:extLst>
                  <a:ext uri="{FF2B5EF4-FFF2-40B4-BE49-F238E27FC236}">
                    <a16:creationId xmlns:a16="http://schemas.microsoft.com/office/drawing/2014/main" id="{116F15A6-975F-B5CA-3879-FD901A936F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39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63">
                <a:extLst>
                  <a:ext uri="{FF2B5EF4-FFF2-40B4-BE49-F238E27FC236}">
                    <a16:creationId xmlns:a16="http://schemas.microsoft.com/office/drawing/2014/main" id="{DAC60E1F-568B-1166-AB15-7CD08B1940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48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64">
                <a:extLst>
                  <a:ext uri="{FF2B5EF4-FFF2-40B4-BE49-F238E27FC236}">
                    <a16:creationId xmlns:a16="http://schemas.microsoft.com/office/drawing/2014/main" id="{19A81411-C0CB-54E3-E830-844B7C1F31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7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65">
                <a:extLst>
                  <a:ext uri="{FF2B5EF4-FFF2-40B4-BE49-F238E27FC236}">
                    <a16:creationId xmlns:a16="http://schemas.microsoft.com/office/drawing/2014/main" id="{A476AF7D-F46B-3BD6-6D9D-70EBC30481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66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66">
                <a:extLst>
                  <a:ext uri="{FF2B5EF4-FFF2-40B4-BE49-F238E27FC236}">
                    <a16:creationId xmlns:a16="http://schemas.microsoft.com/office/drawing/2014/main" id="{47FD4E7F-25E8-231D-DABE-81FC5D407D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75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Line 67">
                <a:extLst>
                  <a:ext uri="{FF2B5EF4-FFF2-40B4-BE49-F238E27FC236}">
                    <a16:creationId xmlns:a16="http://schemas.microsoft.com/office/drawing/2014/main" id="{3C2C1D5C-7E61-8114-8FFB-97FC12324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4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Line 68">
                <a:extLst>
                  <a:ext uri="{FF2B5EF4-FFF2-40B4-BE49-F238E27FC236}">
                    <a16:creationId xmlns:a16="http://schemas.microsoft.com/office/drawing/2014/main" id="{60DB4C10-F12F-C0EA-96B0-C89B11D17E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93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Line 69">
                <a:extLst>
                  <a:ext uri="{FF2B5EF4-FFF2-40B4-BE49-F238E27FC236}">
                    <a16:creationId xmlns:a16="http://schemas.microsoft.com/office/drawing/2014/main" id="{6295620B-63C9-EEFD-F528-72AFEB29CD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02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Line 70">
                <a:extLst>
                  <a:ext uri="{FF2B5EF4-FFF2-40B4-BE49-F238E27FC236}">
                    <a16:creationId xmlns:a16="http://schemas.microsoft.com/office/drawing/2014/main" id="{4E922F3C-E40B-C428-367B-31D9889AC4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20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71">
                <a:extLst>
                  <a:ext uri="{FF2B5EF4-FFF2-40B4-BE49-F238E27FC236}">
                    <a16:creationId xmlns:a16="http://schemas.microsoft.com/office/drawing/2014/main" id="{A4B8DECC-CA40-4BC5-4D71-03D8EC349B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29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72">
                <a:extLst>
                  <a:ext uri="{FF2B5EF4-FFF2-40B4-BE49-F238E27FC236}">
                    <a16:creationId xmlns:a16="http://schemas.microsoft.com/office/drawing/2014/main" id="{CC25BB1C-A385-D701-6FFB-4EF9A3C1B3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39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73">
                <a:extLst>
                  <a:ext uri="{FF2B5EF4-FFF2-40B4-BE49-F238E27FC236}">
                    <a16:creationId xmlns:a16="http://schemas.microsoft.com/office/drawing/2014/main" id="{F8307315-2825-C4F1-6CF7-5A3D63C4BA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8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74">
                <a:extLst>
                  <a:ext uri="{FF2B5EF4-FFF2-40B4-BE49-F238E27FC236}">
                    <a16:creationId xmlns:a16="http://schemas.microsoft.com/office/drawing/2014/main" id="{663FEF23-98A2-8C13-EA53-EAE37D6EF3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57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75">
                <a:extLst>
                  <a:ext uri="{FF2B5EF4-FFF2-40B4-BE49-F238E27FC236}">
                    <a16:creationId xmlns:a16="http://schemas.microsoft.com/office/drawing/2014/main" id="{176604CE-6A77-B721-73B2-31BE81380B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6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76">
                <a:extLst>
                  <a:ext uri="{FF2B5EF4-FFF2-40B4-BE49-F238E27FC236}">
                    <a16:creationId xmlns:a16="http://schemas.microsoft.com/office/drawing/2014/main" id="{30142FF5-F517-3B7E-07C7-48D0B6F58C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75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77">
                <a:extLst>
                  <a:ext uri="{FF2B5EF4-FFF2-40B4-BE49-F238E27FC236}">
                    <a16:creationId xmlns:a16="http://schemas.microsoft.com/office/drawing/2014/main" id="{A8B5359A-6ECF-9206-7E2F-717E161E8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84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78">
                <a:extLst>
                  <a:ext uri="{FF2B5EF4-FFF2-40B4-BE49-F238E27FC236}">
                    <a16:creationId xmlns:a16="http://schemas.microsoft.com/office/drawing/2014/main" id="{9EFC739B-920A-58EC-D3E4-FB25F1EAD2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3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79">
                <a:extLst>
                  <a:ext uri="{FF2B5EF4-FFF2-40B4-BE49-F238E27FC236}">
                    <a16:creationId xmlns:a16="http://schemas.microsoft.com/office/drawing/2014/main" id="{2428C72D-20E7-7652-36DE-54F41A1019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02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80">
                <a:extLst>
                  <a:ext uri="{FF2B5EF4-FFF2-40B4-BE49-F238E27FC236}">
                    <a16:creationId xmlns:a16="http://schemas.microsoft.com/office/drawing/2014/main" id="{72E629D3-5AE5-9FC3-D433-5F0ADBBF09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11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81">
                <a:extLst>
                  <a:ext uri="{FF2B5EF4-FFF2-40B4-BE49-F238E27FC236}">
                    <a16:creationId xmlns:a16="http://schemas.microsoft.com/office/drawing/2014/main" id="{67183003-EFB0-31E1-AB28-C88429C4ED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0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82">
                <a:extLst>
                  <a:ext uri="{FF2B5EF4-FFF2-40B4-BE49-F238E27FC236}">
                    <a16:creationId xmlns:a16="http://schemas.microsoft.com/office/drawing/2014/main" id="{D89EAB99-5E23-35AA-5E45-71FCC103D5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9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83">
                <a:extLst>
                  <a:ext uri="{FF2B5EF4-FFF2-40B4-BE49-F238E27FC236}">
                    <a16:creationId xmlns:a16="http://schemas.microsoft.com/office/drawing/2014/main" id="{45A4B5D2-7571-2EBA-26F1-D16E5BCFD3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38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4">
                <a:extLst>
                  <a:ext uri="{FF2B5EF4-FFF2-40B4-BE49-F238E27FC236}">
                    <a16:creationId xmlns:a16="http://schemas.microsoft.com/office/drawing/2014/main" id="{65B39F6B-3379-FE41-FB35-4A49698569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47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85">
                <a:extLst>
                  <a:ext uri="{FF2B5EF4-FFF2-40B4-BE49-F238E27FC236}">
                    <a16:creationId xmlns:a16="http://schemas.microsoft.com/office/drawing/2014/main" id="{7168AC90-B64C-11E1-622D-7B58C9C09C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6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86">
                <a:extLst>
                  <a:ext uri="{FF2B5EF4-FFF2-40B4-BE49-F238E27FC236}">
                    <a16:creationId xmlns:a16="http://schemas.microsoft.com/office/drawing/2014/main" id="{780460E6-FD35-14A2-FCDA-93CB30401B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66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87">
                <a:extLst>
                  <a:ext uri="{FF2B5EF4-FFF2-40B4-BE49-F238E27FC236}">
                    <a16:creationId xmlns:a16="http://schemas.microsoft.com/office/drawing/2014/main" id="{93B504C7-D3D5-7FB2-007A-763C7655B8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75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88">
                <a:extLst>
                  <a:ext uri="{FF2B5EF4-FFF2-40B4-BE49-F238E27FC236}">
                    <a16:creationId xmlns:a16="http://schemas.microsoft.com/office/drawing/2014/main" id="{91396F86-67F1-6C03-12CB-09E147D43B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4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89">
                <a:extLst>
                  <a:ext uri="{FF2B5EF4-FFF2-40B4-BE49-F238E27FC236}">
                    <a16:creationId xmlns:a16="http://schemas.microsoft.com/office/drawing/2014/main" id="{B1B36C24-4395-04EA-1CB5-043CA89EDC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93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90">
                <a:extLst>
                  <a:ext uri="{FF2B5EF4-FFF2-40B4-BE49-F238E27FC236}">
                    <a16:creationId xmlns:a16="http://schemas.microsoft.com/office/drawing/2014/main" id="{7BD6522C-EB66-29B3-1556-3E4F6781FE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02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91">
                <a:extLst>
                  <a:ext uri="{FF2B5EF4-FFF2-40B4-BE49-F238E27FC236}">
                    <a16:creationId xmlns:a16="http://schemas.microsoft.com/office/drawing/2014/main" id="{55C0A5BE-C627-1E27-950B-5EB91565A8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1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92">
                <a:extLst>
                  <a:ext uri="{FF2B5EF4-FFF2-40B4-BE49-F238E27FC236}">
                    <a16:creationId xmlns:a16="http://schemas.microsoft.com/office/drawing/2014/main" id="{3B302194-E321-17D6-8745-4B534EA29C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20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93">
                <a:extLst>
                  <a:ext uri="{FF2B5EF4-FFF2-40B4-BE49-F238E27FC236}">
                    <a16:creationId xmlns:a16="http://schemas.microsoft.com/office/drawing/2014/main" id="{1903E819-EE49-7D1B-CFD4-70A9466A6A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29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94">
                <a:extLst>
                  <a:ext uri="{FF2B5EF4-FFF2-40B4-BE49-F238E27FC236}">
                    <a16:creationId xmlns:a16="http://schemas.microsoft.com/office/drawing/2014/main" id="{02463BF0-C2BA-75D1-876F-DB4838F8B1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95">
                <a:extLst>
                  <a:ext uri="{FF2B5EF4-FFF2-40B4-BE49-F238E27FC236}">
                    <a16:creationId xmlns:a16="http://schemas.microsoft.com/office/drawing/2014/main" id="{D7D89F20-4945-9086-5EE0-E0C0496648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47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96">
                <a:extLst>
                  <a:ext uri="{FF2B5EF4-FFF2-40B4-BE49-F238E27FC236}">
                    <a16:creationId xmlns:a16="http://schemas.microsoft.com/office/drawing/2014/main" id="{975D582D-1D42-711B-5DE1-240D231D60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56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97">
                <a:extLst>
                  <a:ext uri="{FF2B5EF4-FFF2-40B4-BE49-F238E27FC236}">
                    <a16:creationId xmlns:a16="http://schemas.microsoft.com/office/drawing/2014/main" id="{D4C86B90-2E14-29EC-4A2F-9AA6DD4B36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5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98">
                <a:extLst>
                  <a:ext uri="{FF2B5EF4-FFF2-40B4-BE49-F238E27FC236}">
                    <a16:creationId xmlns:a16="http://schemas.microsoft.com/office/drawing/2014/main" id="{DB97DA06-77C6-8A1B-3617-AA76283123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74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99">
                <a:extLst>
                  <a:ext uri="{FF2B5EF4-FFF2-40B4-BE49-F238E27FC236}">
                    <a16:creationId xmlns:a16="http://schemas.microsoft.com/office/drawing/2014/main" id="{C562936C-5251-9347-47E5-114C7FFA26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100">
                <a:extLst>
                  <a:ext uri="{FF2B5EF4-FFF2-40B4-BE49-F238E27FC236}">
                    <a16:creationId xmlns:a16="http://schemas.microsoft.com/office/drawing/2014/main" id="{B74AAE1B-F9CC-256E-16A1-01C2E79489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84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99">
                <a:extLst>
                  <a:ext uri="{FF2B5EF4-FFF2-40B4-BE49-F238E27FC236}">
                    <a16:creationId xmlns:a16="http://schemas.microsoft.com/office/drawing/2014/main" id="{76B34E52-59A4-5958-DDEF-407B827FAA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3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99">
                <a:extLst>
                  <a:ext uri="{FF2B5EF4-FFF2-40B4-BE49-F238E27FC236}">
                    <a16:creationId xmlns:a16="http://schemas.microsoft.com/office/drawing/2014/main" id="{B58C4F08-D5BB-C4D6-9C39-08DFE65876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02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F402481E-93B5-F10B-E7B6-DAAEC36050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11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99">
                <a:extLst>
                  <a:ext uri="{FF2B5EF4-FFF2-40B4-BE49-F238E27FC236}">
                    <a16:creationId xmlns:a16="http://schemas.microsoft.com/office/drawing/2014/main" id="{FFE606C1-00A2-B8E2-4B58-A2CC726FFE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0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99">
                <a:extLst>
                  <a:ext uri="{FF2B5EF4-FFF2-40B4-BE49-F238E27FC236}">
                    <a16:creationId xmlns:a16="http://schemas.microsoft.com/office/drawing/2014/main" id="{E88C2F75-2D09-E2F4-46EE-F58BE5D91D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9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70">
                <a:extLst>
                  <a:ext uri="{FF2B5EF4-FFF2-40B4-BE49-F238E27FC236}">
                    <a16:creationId xmlns:a16="http://schemas.microsoft.com/office/drawing/2014/main" id="{4C519EB6-418C-6772-A6FF-F217E081DA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" name="Rectangle 104">
              <a:extLst>
                <a:ext uri="{FF2B5EF4-FFF2-40B4-BE49-F238E27FC236}">
                  <a16:creationId xmlns:a16="http://schemas.microsoft.com/office/drawing/2014/main" id="{1A593C1F-39A5-3BA9-B268-42765EEF3DE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98089" y="1153839"/>
              <a:ext cx="9505951" cy="503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Meiryo UI" panose="020B0604030504040204" pitchFamily="50" charset="-128"/>
              </a:endParaRPr>
            </a:p>
          </p:txBody>
        </p:sp>
        <p:grpSp>
          <p:nvGrpSpPr>
            <p:cNvPr id="5" name="グループ化 6">
              <a:extLst>
                <a:ext uri="{FF2B5EF4-FFF2-40B4-BE49-F238E27FC236}">
                  <a16:creationId xmlns:a16="http://schemas.microsoft.com/office/drawing/2014/main" id="{26EAB40F-4B9B-07F9-E2A9-F439C4C387F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8089" y="1295486"/>
              <a:ext cx="9504000" cy="4897176"/>
              <a:chOff x="198089" y="1295486"/>
              <a:chExt cx="9504000" cy="4897176"/>
            </a:xfrm>
          </p:grpSpPr>
          <p:sp>
            <p:nvSpPr>
              <p:cNvPr id="6" name="Line 4">
                <a:extLst>
                  <a:ext uri="{FF2B5EF4-FFF2-40B4-BE49-F238E27FC236}">
                    <a16:creationId xmlns:a16="http://schemas.microsoft.com/office/drawing/2014/main" id="{87EBEF72-1A20-CCCF-CE1F-B9B516004F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6192662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907D816D-C8D3-D4C7-14B2-E09A5BF3D5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604864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EB34EC4E-9C02-7712-0D69-F3C4BFC906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90460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5F33AA3D-91FF-FE50-F671-DABAB9BD6F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76057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65DDC7E3-38A6-B9CF-0BD4-4FE1968238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61653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271E4733-0835-CBB6-EFE7-0D7889AA7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47250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B26B62AC-2C0C-FBC0-A415-30C97DAFE7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32846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C37565D3-8B17-3FC8-DBB5-350428FF85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18443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9B25B444-0139-2177-5D9B-1142F2B7DE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04039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31FE5781-0622-9FDD-A346-047C2959C1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89636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D057B7AB-5D1F-D6C3-9677-A9A3CB26A7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75232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234F8542-1437-56F1-CAA6-2662CB39B3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60829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239538AC-0F86-8FCA-7831-61A1856969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46425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17">
                <a:extLst>
                  <a:ext uri="{FF2B5EF4-FFF2-40B4-BE49-F238E27FC236}">
                    <a16:creationId xmlns:a16="http://schemas.microsoft.com/office/drawing/2014/main" id="{30949AA8-867D-21AE-C105-44BC43EAFD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32022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18">
                <a:extLst>
                  <a:ext uri="{FF2B5EF4-FFF2-40B4-BE49-F238E27FC236}">
                    <a16:creationId xmlns:a16="http://schemas.microsoft.com/office/drawing/2014/main" id="{119432CC-91DF-D9F2-BDD4-EEC1434552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17618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85BDDC27-1811-0513-E8DD-B8D5DD5E15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03215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20">
                <a:extLst>
                  <a:ext uri="{FF2B5EF4-FFF2-40B4-BE49-F238E27FC236}">
                    <a16:creationId xmlns:a16="http://schemas.microsoft.com/office/drawing/2014/main" id="{31048184-A8FE-29BA-11D3-6F6476F6B3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88811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91C5E7DA-7472-F7BA-81C3-3B549073F5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74408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AC4CFAE2-7535-5E9E-09DA-9847003566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60004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C76039BE-83A4-1771-AFDE-865D744DFE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45601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65C1A4AA-33E0-CDB8-5A5A-A64638E825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31197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C65BE703-C540-BA0D-EE13-C2D3C1CB62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16794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9A1FE970-6F0F-D82B-146D-9F32FF0672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02390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79489D2D-2389-491D-8BB2-79AD27CC0C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87987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Line 29">
                <a:extLst>
                  <a:ext uri="{FF2B5EF4-FFF2-40B4-BE49-F238E27FC236}">
                    <a16:creationId xmlns:a16="http://schemas.microsoft.com/office/drawing/2014/main" id="{2C855B80-3FB2-403B-A9AA-57D496307B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73583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30">
                <a:extLst>
                  <a:ext uri="{FF2B5EF4-FFF2-40B4-BE49-F238E27FC236}">
                    <a16:creationId xmlns:a16="http://schemas.microsoft.com/office/drawing/2014/main" id="{2300F598-A5CF-4A11-3182-427AF65CBB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59180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31">
                <a:extLst>
                  <a:ext uri="{FF2B5EF4-FFF2-40B4-BE49-F238E27FC236}">
                    <a16:creationId xmlns:a16="http://schemas.microsoft.com/office/drawing/2014/main" id="{4965B5E7-52A0-8E75-7013-8CA22207B8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44776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32">
                <a:extLst>
                  <a:ext uri="{FF2B5EF4-FFF2-40B4-BE49-F238E27FC236}">
                    <a16:creationId xmlns:a16="http://schemas.microsoft.com/office/drawing/2014/main" id="{E0ACBAE3-D665-EB7D-00A5-93A4A8D99A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30373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Line 33">
                <a:extLst>
                  <a:ext uri="{FF2B5EF4-FFF2-40B4-BE49-F238E27FC236}">
                    <a16:creationId xmlns:a16="http://schemas.microsoft.com/office/drawing/2014/main" id="{DCF9BC92-94EF-7203-AD9B-2855274E81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15969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34">
                <a:extLst>
                  <a:ext uri="{FF2B5EF4-FFF2-40B4-BE49-F238E27FC236}">
                    <a16:creationId xmlns:a16="http://schemas.microsoft.com/office/drawing/2014/main" id="{CC4745AE-60C9-0183-2B00-D7BAE2A371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01566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35">
                <a:extLst>
                  <a:ext uri="{FF2B5EF4-FFF2-40B4-BE49-F238E27FC236}">
                    <a16:creationId xmlns:a16="http://schemas.microsoft.com/office/drawing/2014/main" id="{C30A91BC-3EC8-022C-727F-A18C1126F7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87162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Line 36">
                <a:extLst>
                  <a:ext uri="{FF2B5EF4-FFF2-40B4-BE49-F238E27FC236}">
                    <a16:creationId xmlns:a16="http://schemas.microsoft.com/office/drawing/2014/main" id="{2A2A9FA2-12B6-9C0C-1664-DBC2025E49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72759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Line 37">
                <a:extLst>
                  <a:ext uri="{FF2B5EF4-FFF2-40B4-BE49-F238E27FC236}">
                    <a16:creationId xmlns:a16="http://schemas.microsoft.com/office/drawing/2014/main" id="{7F2440F4-84D9-C8D4-986B-5AE39BDAA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58355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Line 38">
                <a:extLst>
                  <a:ext uri="{FF2B5EF4-FFF2-40B4-BE49-F238E27FC236}">
                    <a16:creationId xmlns:a16="http://schemas.microsoft.com/office/drawing/2014/main" id="{E4492672-9109-96C2-A0CB-11FA2CEA6B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43952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Line 39">
                <a:extLst>
                  <a:ext uri="{FF2B5EF4-FFF2-40B4-BE49-F238E27FC236}">
                    <a16:creationId xmlns:a16="http://schemas.microsoft.com/office/drawing/2014/main" id="{97592000-A92D-FE3B-4E1C-1B5EE011EE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29548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A5E800A3-35DE-3D4E-B280-682C4D61E665}"/>
              </a:ext>
            </a:extLst>
          </p:cNvPr>
          <p:cNvSpPr/>
          <p:nvPr userDrawn="1"/>
        </p:nvSpPr>
        <p:spPr bwMode="gray">
          <a:xfrm>
            <a:off x="198438" y="368300"/>
            <a:ext cx="9578975" cy="29527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>
            <a:lvl1pPr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algn="ctr" eaLnBrk="1" hangingPunct="1"/>
            <a:endParaRPr kumimoji="1" lang="ja-JP" altLang="en-US" sz="1400" b="1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98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">
            <a:extLst>
              <a:ext uri="{FF2B5EF4-FFF2-40B4-BE49-F238E27FC236}">
                <a16:creationId xmlns:a16="http://schemas.microsoft.com/office/drawing/2014/main" id="{9A41A909-3CDA-DA13-B4F9-EFB1A1D32CE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8438" y="1154113"/>
            <a:ext cx="9505950" cy="5040312"/>
            <a:chOff x="198089" y="1153839"/>
            <a:chExt cx="9505951" cy="5040000"/>
          </a:xfrm>
        </p:grpSpPr>
        <p:grpSp>
          <p:nvGrpSpPr>
            <p:cNvPr id="3" name="Group 40">
              <a:extLst>
                <a:ext uri="{FF2B5EF4-FFF2-40B4-BE49-F238E27FC236}">
                  <a16:creationId xmlns:a16="http://schemas.microsoft.com/office/drawing/2014/main" id="{57DFA239-0A3B-FFCC-12EA-95EA38BD6E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8089" y="1153839"/>
              <a:ext cx="9359903" cy="5040000"/>
              <a:chOff x="397" y="737"/>
              <a:chExt cx="5896" cy="3447"/>
            </a:xfrm>
          </p:grpSpPr>
          <p:sp>
            <p:nvSpPr>
              <p:cNvPr id="41" name="Line 41">
                <a:extLst>
                  <a:ext uri="{FF2B5EF4-FFF2-40B4-BE49-F238E27FC236}">
                    <a16:creationId xmlns:a16="http://schemas.microsoft.com/office/drawing/2014/main" id="{7D9B7775-AF51-EBB2-8847-3E3BC41207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Line 42">
                <a:extLst>
                  <a:ext uri="{FF2B5EF4-FFF2-40B4-BE49-F238E27FC236}">
                    <a16:creationId xmlns:a16="http://schemas.microsoft.com/office/drawing/2014/main" id="{9B45F320-6275-7145-5A2A-5D60C87DD6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7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Line 43">
                <a:extLst>
                  <a:ext uri="{FF2B5EF4-FFF2-40B4-BE49-F238E27FC236}">
                    <a16:creationId xmlns:a16="http://schemas.microsoft.com/office/drawing/2014/main" id="{79720B97-F55F-B7F7-CA01-DEBDABADE8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7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Line 44">
                <a:extLst>
                  <a:ext uri="{FF2B5EF4-FFF2-40B4-BE49-F238E27FC236}">
                    <a16:creationId xmlns:a16="http://schemas.microsoft.com/office/drawing/2014/main" id="{AC0E82C8-24F1-A4BA-E11F-19514D8280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Line 45">
                <a:extLst>
                  <a:ext uri="{FF2B5EF4-FFF2-40B4-BE49-F238E27FC236}">
                    <a16:creationId xmlns:a16="http://schemas.microsoft.com/office/drawing/2014/main" id="{4545E7CE-31ED-8CDE-AFA6-FECD922A90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Line 46">
                <a:extLst>
                  <a:ext uri="{FF2B5EF4-FFF2-40B4-BE49-F238E27FC236}">
                    <a16:creationId xmlns:a16="http://schemas.microsoft.com/office/drawing/2014/main" id="{CC454F9B-C44D-589B-30B2-C2D96FDF7F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4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47">
                <a:extLst>
                  <a:ext uri="{FF2B5EF4-FFF2-40B4-BE49-F238E27FC236}">
                    <a16:creationId xmlns:a16="http://schemas.microsoft.com/office/drawing/2014/main" id="{E5546C15-E783-FCEF-4EC6-C1CD4047D8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3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48">
                <a:extLst>
                  <a:ext uri="{FF2B5EF4-FFF2-40B4-BE49-F238E27FC236}">
                    <a16:creationId xmlns:a16="http://schemas.microsoft.com/office/drawing/2014/main" id="{B747CAD3-69F2-B050-4E55-E943B62DA4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2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49">
                <a:extLst>
                  <a:ext uri="{FF2B5EF4-FFF2-40B4-BE49-F238E27FC236}">
                    <a16:creationId xmlns:a16="http://schemas.microsoft.com/office/drawing/2014/main" id="{B518B245-5258-44B7-3055-5613542E2E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Line 50">
                <a:extLst>
                  <a:ext uri="{FF2B5EF4-FFF2-40B4-BE49-F238E27FC236}">
                    <a16:creationId xmlns:a16="http://schemas.microsoft.com/office/drawing/2014/main" id="{7B4F1CFA-AEE3-8A34-ED5B-D8D058F3CE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30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51">
                <a:extLst>
                  <a:ext uri="{FF2B5EF4-FFF2-40B4-BE49-F238E27FC236}">
                    <a16:creationId xmlns:a16="http://schemas.microsoft.com/office/drawing/2014/main" id="{2C738B8E-7A33-1D50-2AD6-F065E1438B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39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Line 52">
                <a:extLst>
                  <a:ext uri="{FF2B5EF4-FFF2-40B4-BE49-F238E27FC236}">
                    <a16:creationId xmlns:a16="http://schemas.microsoft.com/office/drawing/2014/main" id="{82C166EA-13FD-1741-78C6-252E580995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8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53">
                <a:extLst>
                  <a:ext uri="{FF2B5EF4-FFF2-40B4-BE49-F238E27FC236}">
                    <a16:creationId xmlns:a16="http://schemas.microsoft.com/office/drawing/2014/main" id="{4EDE2277-F1A9-9288-86F6-64516CCA53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57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54">
                <a:extLst>
                  <a:ext uri="{FF2B5EF4-FFF2-40B4-BE49-F238E27FC236}">
                    <a16:creationId xmlns:a16="http://schemas.microsoft.com/office/drawing/2014/main" id="{3CDA7E46-D8AF-95CC-100C-8F360E89E4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66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55">
                <a:extLst>
                  <a:ext uri="{FF2B5EF4-FFF2-40B4-BE49-F238E27FC236}">
                    <a16:creationId xmlns:a16="http://schemas.microsoft.com/office/drawing/2014/main" id="{23B4F6C6-4F99-87DB-4DF6-3AFB5F872C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5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56">
                <a:extLst>
                  <a:ext uri="{FF2B5EF4-FFF2-40B4-BE49-F238E27FC236}">
                    <a16:creationId xmlns:a16="http://schemas.microsoft.com/office/drawing/2014/main" id="{9BFE2423-191C-CF31-40EB-52670D350B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84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57">
                <a:extLst>
                  <a:ext uri="{FF2B5EF4-FFF2-40B4-BE49-F238E27FC236}">
                    <a16:creationId xmlns:a16="http://schemas.microsoft.com/office/drawing/2014/main" id="{D668071D-CBB1-D8A8-29F0-5CD146756D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4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Line 58">
                <a:extLst>
                  <a:ext uri="{FF2B5EF4-FFF2-40B4-BE49-F238E27FC236}">
                    <a16:creationId xmlns:a16="http://schemas.microsoft.com/office/drawing/2014/main" id="{B4BE421A-A491-51FA-9C16-D8BA09279C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03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Line 59">
                <a:extLst>
                  <a:ext uri="{FF2B5EF4-FFF2-40B4-BE49-F238E27FC236}">
                    <a16:creationId xmlns:a16="http://schemas.microsoft.com/office/drawing/2014/main" id="{85BB2731-8FCF-9278-B1CD-1A60CFDDF4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12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Line 60">
                <a:extLst>
                  <a:ext uri="{FF2B5EF4-FFF2-40B4-BE49-F238E27FC236}">
                    <a16:creationId xmlns:a16="http://schemas.microsoft.com/office/drawing/2014/main" id="{340A11D3-BFDD-7277-1930-EAD65E3AD1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1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Line 61">
                <a:extLst>
                  <a:ext uri="{FF2B5EF4-FFF2-40B4-BE49-F238E27FC236}">
                    <a16:creationId xmlns:a16="http://schemas.microsoft.com/office/drawing/2014/main" id="{757C06E3-F2F4-F2DC-3DFC-15EC069997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30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Line 62">
                <a:extLst>
                  <a:ext uri="{FF2B5EF4-FFF2-40B4-BE49-F238E27FC236}">
                    <a16:creationId xmlns:a16="http://schemas.microsoft.com/office/drawing/2014/main" id="{116F15A6-975F-B5CA-3879-FD901A936F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39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63">
                <a:extLst>
                  <a:ext uri="{FF2B5EF4-FFF2-40B4-BE49-F238E27FC236}">
                    <a16:creationId xmlns:a16="http://schemas.microsoft.com/office/drawing/2014/main" id="{DAC60E1F-568B-1166-AB15-7CD08B1940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48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64">
                <a:extLst>
                  <a:ext uri="{FF2B5EF4-FFF2-40B4-BE49-F238E27FC236}">
                    <a16:creationId xmlns:a16="http://schemas.microsoft.com/office/drawing/2014/main" id="{19A81411-C0CB-54E3-E830-844B7C1F31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7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65">
                <a:extLst>
                  <a:ext uri="{FF2B5EF4-FFF2-40B4-BE49-F238E27FC236}">
                    <a16:creationId xmlns:a16="http://schemas.microsoft.com/office/drawing/2014/main" id="{A476AF7D-F46B-3BD6-6D9D-70EBC30481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66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66">
                <a:extLst>
                  <a:ext uri="{FF2B5EF4-FFF2-40B4-BE49-F238E27FC236}">
                    <a16:creationId xmlns:a16="http://schemas.microsoft.com/office/drawing/2014/main" id="{47FD4E7F-25E8-231D-DABE-81FC5D407D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75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Line 67">
                <a:extLst>
                  <a:ext uri="{FF2B5EF4-FFF2-40B4-BE49-F238E27FC236}">
                    <a16:creationId xmlns:a16="http://schemas.microsoft.com/office/drawing/2014/main" id="{3C2C1D5C-7E61-8114-8FFB-97FC12324D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4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Line 68">
                <a:extLst>
                  <a:ext uri="{FF2B5EF4-FFF2-40B4-BE49-F238E27FC236}">
                    <a16:creationId xmlns:a16="http://schemas.microsoft.com/office/drawing/2014/main" id="{60DB4C10-F12F-C0EA-96B0-C89B11D17E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93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Line 69">
                <a:extLst>
                  <a:ext uri="{FF2B5EF4-FFF2-40B4-BE49-F238E27FC236}">
                    <a16:creationId xmlns:a16="http://schemas.microsoft.com/office/drawing/2014/main" id="{6295620B-63C9-EEFD-F528-72AFEB29CD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02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Line 70">
                <a:extLst>
                  <a:ext uri="{FF2B5EF4-FFF2-40B4-BE49-F238E27FC236}">
                    <a16:creationId xmlns:a16="http://schemas.microsoft.com/office/drawing/2014/main" id="{4E922F3C-E40B-C428-367B-31D9889AC4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20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71">
                <a:extLst>
                  <a:ext uri="{FF2B5EF4-FFF2-40B4-BE49-F238E27FC236}">
                    <a16:creationId xmlns:a16="http://schemas.microsoft.com/office/drawing/2014/main" id="{A4B8DECC-CA40-4BC5-4D71-03D8EC349B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29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72">
                <a:extLst>
                  <a:ext uri="{FF2B5EF4-FFF2-40B4-BE49-F238E27FC236}">
                    <a16:creationId xmlns:a16="http://schemas.microsoft.com/office/drawing/2014/main" id="{CC25BB1C-A385-D701-6FFB-4EF9A3C1B3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39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73">
                <a:extLst>
                  <a:ext uri="{FF2B5EF4-FFF2-40B4-BE49-F238E27FC236}">
                    <a16:creationId xmlns:a16="http://schemas.microsoft.com/office/drawing/2014/main" id="{F8307315-2825-C4F1-6CF7-5A3D63C4BA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8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74">
                <a:extLst>
                  <a:ext uri="{FF2B5EF4-FFF2-40B4-BE49-F238E27FC236}">
                    <a16:creationId xmlns:a16="http://schemas.microsoft.com/office/drawing/2014/main" id="{663FEF23-98A2-8C13-EA53-EAE37D6EF3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57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75">
                <a:extLst>
                  <a:ext uri="{FF2B5EF4-FFF2-40B4-BE49-F238E27FC236}">
                    <a16:creationId xmlns:a16="http://schemas.microsoft.com/office/drawing/2014/main" id="{176604CE-6A77-B721-73B2-31BE81380B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6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76">
                <a:extLst>
                  <a:ext uri="{FF2B5EF4-FFF2-40B4-BE49-F238E27FC236}">
                    <a16:creationId xmlns:a16="http://schemas.microsoft.com/office/drawing/2014/main" id="{30142FF5-F517-3B7E-07C7-48D0B6F58C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75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77">
                <a:extLst>
                  <a:ext uri="{FF2B5EF4-FFF2-40B4-BE49-F238E27FC236}">
                    <a16:creationId xmlns:a16="http://schemas.microsoft.com/office/drawing/2014/main" id="{A8B5359A-6ECF-9206-7E2F-717E161E8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84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78">
                <a:extLst>
                  <a:ext uri="{FF2B5EF4-FFF2-40B4-BE49-F238E27FC236}">
                    <a16:creationId xmlns:a16="http://schemas.microsoft.com/office/drawing/2014/main" id="{9EFC739B-920A-58EC-D3E4-FB25F1EAD2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3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79">
                <a:extLst>
                  <a:ext uri="{FF2B5EF4-FFF2-40B4-BE49-F238E27FC236}">
                    <a16:creationId xmlns:a16="http://schemas.microsoft.com/office/drawing/2014/main" id="{2428C72D-20E7-7652-36DE-54F41A1019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02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80">
                <a:extLst>
                  <a:ext uri="{FF2B5EF4-FFF2-40B4-BE49-F238E27FC236}">
                    <a16:creationId xmlns:a16="http://schemas.microsoft.com/office/drawing/2014/main" id="{72E629D3-5AE5-9FC3-D433-5F0ADBBF09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11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81">
                <a:extLst>
                  <a:ext uri="{FF2B5EF4-FFF2-40B4-BE49-F238E27FC236}">
                    <a16:creationId xmlns:a16="http://schemas.microsoft.com/office/drawing/2014/main" id="{67183003-EFB0-31E1-AB28-C88429C4ED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0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82">
                <a:extLst>
                  <a:ext uri="{FF2B5EF4-FFF2-40B4-BE49-F238E27FC236}">
                    <a16:creationId xmlns:a16="http://schemas.microsoft.com/office/drawing/2014/main" id="{D89EAB99-5E23-35AA-5E45-71FCC103D5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9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83">
                <a:extLst>
                  <a:ext uri="{FF2B5EF4-FFF2-40B4-BE49-F238E27FC236}">
                    <a16:creationId xmlns:a16="http://schemas.microsoft.com/office/drawing/2014/main" id="{45A4B5D2-7571-2EBA-26F1-D16E5BCFD3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38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4">
                <a:extLst>
                  <a:ext uri="{FF2B5EF4-FFF2-40B4-BE49-F238E27FC236}">
                    <a16:creationId xmlns:a16="http://schemas.microsoft.com/office/drawing/2014/main" id="{65B39F6B-3379-FE41-FB35-4A49698569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47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85">
                <a:extLst>
                  <a:ext uri="{FF2B5EF4-FFF2-40B4-BE49-F238E27FC236}">
                    <a16:creationId xmlns:a16="http://schemas.microsoft.com/office/drawing/2014/main" id="{7168AC90-B64C-11E1-622D-7B58C9C09C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6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86">
                <a:extLst>
                  <a:ext uri="{FF2B5EF4-FFF2-40B4-BE49-F238E27FC236}">
                    <a16:creationId xmlns:a16="http://schemas.microsoft.com/office/drawing/2014/main" id="{780460E6-FD35-14A2-FCDA-93CB30401B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66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87">
                <a:extLst>
                  <a:ext uri="{FF2B5EF4-FFF2-40B4-BE49-F238E27FC236}">
                    <a16:creationId xmlns:a16="http://schemas.microsoft.com/office/drawing/2014/main" id="{93B504C7-D3D5-7FB2-007A-763C7655B8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75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88">
                <a:extLst>
                  <a:ext uri="{FF2B5EF4-FFF2-40B4-BE49-F238E27FC236}">
                    <a16:creationId xmlns:a16="http://schemas.microsoft.com/office/drawing/2014/main" id="{91396F86-67F1-6C03-12CB-09E147D43B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4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89">
                <a:extLst>
                  <a:ext uri="{FF2B5EF4-FFF2-40B4-BE49-F238E27FC236}">
                    <a16:creationId xmlns:a16="http://schemas.microsoft.com/office/drawing/2014/main" id="{B1B36C24-4395-04EA-1CB5-043CA89EDC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93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90">
                <a:extLst>
                  <a:ext uri="{FF2B5EF4-FFF2-40B4-BE49-F238E27FC236}">
                    <a16:creationId xmlns:a16="http://schemas.microsoft.com/office/drawing/2014/main" id="{7BD6522C-EB66-29B3-1556-3E4F6781FE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02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91">
                <a:extLst>
                  <a:ext uri="{FF2B5EF4-FFF2-40B4-BE49-F238E27FC236}">
                    <a16:creationId xmlns:a16="http://schemas.microsoft.com/office/drawing/2014/main" id="{55C0A5BE-C627-1E27-950B-5EB91565A8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1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92">
                <a:extLst>
                  <a:ext uri="{FF2B5EF4-FFF2-40B4-BE49-F238E27FC236}">
                    <a16:creationId xmlns:a16="http://schemas.microsoft.com/office/drawing/2014/main" id="{3B302194-E321-17D6-8745-4B534EA29C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20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93">
                <a:extLst>
                  <a:ext uri="{FF2B5EF4-FFF2-40B4-BE49-F238E27FC236}">
                    <a16:creationId xmlns:a16="http://schemas.microsoft.com/office/drawing/2014/main" id="{1903E819-EE49-7D1B-CFD4-70A9466A6A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29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94">
                <a:extLst>
                  <a:ext uri="{FF2B5EF4-FFF2-40B4-BE49-F238E27FC236}">
                    <a16:creationId xmlns:a16="http://schemas.microsoft.com/office/drawing/2014/main" id="{02463BF0-C2BA-75D1-876F-DB4838F8B1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95">
                <a:extLst>
                  <a:ext uri="{FF2B5EF4-FFF2-40B4-BE49-F238E27FC236}">
                    <a16:creationId xmlns:a16="http://schemas.microsoft.com/office/drawing/2014/main" id="{D7D89F20-4945-9086-5EE0-E0C0496648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47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96">
                <a:extLst>
                  <a:ext uri="{FF2B5EF4-FFF2-40B4-BE49-F238E27FC236}">
                    <a16:creationId xmlns:a16="http://schemas.microsoft.com/office/drawing/2014/main" id="{975D582D-1D42-711B-5DE1-240D231D60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56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97">
                <a:extLst>
                  <a:ext uri="{FF2B5EF4-FFF2-40B4-BE49-F238E27FC236}">
                    <a16:creationId xmlns:a16="http://schemas.microsoft.com/office/drawing/2014/main" id="{D4C86B90-2E14-29EC-4A2F-9AA6DD4B36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5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98">
                <a:extLst>
                  <a:ext uri="{FF2B5EF4-FFF2-40B4-BE49-F238E27FC236}">
                    <a16:creationId xmlns:a16="http://schemas.microsoft.com/office/drawing/2014/main" id="{DB97DA06-77C6-8A1B-3617-AA76283123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74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99">
                <a:extLst>
                  <a:ext uri="{FF2B5EF4-FFF2-40B4-BE49-F238E27FC236}">
                    <a16:creationId xmlns:a16="http://schemas.microsoft.com/office/drawing/2014/main" id="{C562936C-5251-9347-47E5-114C7FFA26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100">
                <a:extLst>
                  <a:ext uri="{FF2B5EF4-FFF2-40B4-BE49-F238E27FC236}">
                    <a16:creationId xmlns:a16="http://schemas.microsoft.com/office/drawing/2014/main" id="{B74AAE1B-F9CC-256E-16A1-01C2E79489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84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99">
                <a:extLst>
                  <a:ext uri="{FF2B5EF4-FFF2-40B4-BE49-F238E27FC236}">
                    <a16:creationId xmlns:a16="http://schemas.microsoft.com/office/drawing/2014/main" id="{76B34E52-59A4-5958-DDEF-407B827FAA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3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99">
                <a:extLst>
                  <a:ext uri="{FF2B5EF4-FFF2-40B4-BE49-F238E27FC236}">
                    <a16:creationId xmlns:a16="http://schemas.microsoft.com/office/drawing/2014/main" id="{B58C4F08-D5BB-C4D6-9C39-08DFE65876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02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99">
                <a:extLst>
                  <a:ext uri="{FF2B5EF4-FFF2-40B4-BE49-F238E27FC236}">
                    <a16:creationId xmlns:a16="http://schemas.microsoft.com/office/drawing/2014/main" id="{F402481E-93B5-F10B-E7B6-DAAEC36050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11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99">
                <a:extLst>
                  <a:ext uri="{FF2B5EF4-FFF2-40B4-BE49-F238E27FC236}">
                    <a16:creationId xmlns:a16="http://schemas.microsoft.com/office/drawing/2014/main" id="{FFE606C1-00A2-B8E2-4B58-A2CC726FFE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0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99">
                <a:extLst>
                  <a:ext uri="{FF2B5EF4-FFF2-40B4-BE49-F238E27FC236}">
                    <a16:creationId xmlns:a16="http://schemas.microsoft.com/office/drawing/2014/main" id="{E88C2F75-2D09-E2F4-46EE-F58BE5D91D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9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70">
                <a:extLst>
                  <a:ext uri="{FF2B5EF4-FFF2-40B4-BE49-F238E27FC236}">
                    <a16:creationId xmlns:a16="http://schemas.microsoft.com/office/drawing/2014/main" id="{4C519EB6-418C-6772-A6FF-F217E081DA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" name="Rectangle 104">
              <a:extLst>
                <a:ext uri="{FF2B5EF4-FFF2-40B4-BE49-F238E27FC236}">
                  <a16:creationId xmlns:a16="http://schemas.microsoft.com/office/drawing/2014/main" id="{1A593C1F-39A5-3BA9-B268-42765EEF3DE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98089" y="1153839"/>
              <a:ext cx="9505951" cy="503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Meiryo UI" panose="020B0604030504040204" pitchFamily="50" charset="-128"/>
              </a:endParaRPr>
            </a:p>
          </p:txBody>
        </p:sp>
        <p:grpSp>
          <p:nvGrpSpPr>
            <p:cNvPr id="5" name="グループ化 6">
              <a:extLst>
                <a:ext uri="{FF2B5EF4-FFF2-40B4-BE49-F238E27FC236}">
                  <a16:creationId xmlns:a16="http://schemas.microsoft.com/office/drawing/2014/main" id="{26EAB40F-4B9B-07F9-E2A9-F439C4C387F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8089" y="1295486"/>
              <a:ext cx="9504000" cy="4897176"/>
              <a:chOff x="198089" y="1295486"/>
              <a:chExt cx="9504000" cy="4897176"/>
            </a:xfrm>
          </p:grpSpPr>
          <p:sp>
            <p:nvSpPr>
              <p:cNvPr id="6" name="Line 4">
                <a:extLst>
                  <a:ext uri="{FF2B5EF4-FFF2-40B4-BE49-F238E27FC236}">
                    <a16:creationId xmlns:a16="http://schemas.microsoft.com/office/drawing/2014/main" id="{87EBEF72-1A20-CCCF-CE1F-B9B516004F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6192662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907D816D-C8D3-D4C7-14B2-E09A5BF3D5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604864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EB34EC4E-9C02-7712-0D69-F3C4BFC906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90460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5F33AA3D-91FF-FE50-F671-DABAB9BD6F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76057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65DDC7E3-38A6-B9CF-0BD4-4FE1968238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61653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271E4733-0835-CBB6-EFE7-0D7889AA78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47250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B26B62AC-2C0C-FBC0-A415-30C97DAFE7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32846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C37565D3-8B17-3FC8-DBB5-350428FF85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18443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9B25B444-0139-2177-5D9B-1142F2B7DE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04039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31FE5781-0622-9FDD-A346-047C2959C1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89636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D057B7AB-5D1F-D6C3-9677-A9A3CB26A7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75232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234F8542-1437-56F1-CAA6-2662CB39B3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60829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239538AC-0F86-8FCA-7831-61A1856969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46425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17">
                <a:extLst>
                  <a:ext uri="{FF2B5EF4-FFF2-40B4-BE49-F238E27FC236}">
                    <a16:creationId xmlns:a16="http://schemas.microsoft.com/office/drawing/2014/main" id="{30949AA8-867D-21AE-C105-44BC43EAFD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32022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18">
                <a:extLst>
                  <a:ext uri="{FF2B5EF4-FFF2-40B4-BE49-F238E27FC236}">
                    <a16:creationId xmlns:a16="http://schemas.microsoft.com/office/drawing/2014/main" id="{119432CC-91DF-D9F2-BDD4-EEC1434552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17618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85BDDC27-1811-0513-E8DD-B8D5DD5E15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03215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20">
                <a:extLst>
                  <a:ext uri="{FF2B5EF4-FFF2-40B4-BE49-F238E27FC236}">
                    <a16:creationId xmlns:a16="http://schemas.microsoft.com/office/drawing/2014/main" id="{31048184-A8FE-29BA-11D3-6F6476F6B3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88811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91C5E7DA-7472-F7BA-81C3-3B549073F5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74408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AC4CFAE2-7535-5E9E-09DA-9847003566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60004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C76039BE-83A4-1771-AFDE-865D744DFE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45601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65C1A4AA-33E0-CDB8-5A5A-A64638E825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31197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C65BE703-C540-BA0D-EE13-C2D3C1CB62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16794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9A1FE970-6F0F-D82B-146D-9F32FF0672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02390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79489D2D-2389-491D-8BB2-79AD27CC0C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87987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Line 29">
                <a:extLst>
                  <a:ext uri="{FF2B5EF4-FFF2-40B4-BE49-F238E27FC236}">
                    <a16:creationId xmlns:a16="http://schemas.microsoft.com/office/drawing/2014/main" id="{2C855B80-3FB2-403B-A9AA-57D496307B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73583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30">
                <a:extLst>
                  <a:ext uri="{FF2B5EF4-FFF2-40B4-BE49-F238E27FC236}">
                    <a16:creationId xmlns:a16="http://schemas.microsoft.com/office/drawing/2014/main" id="{2300F598-A5CF-4A11-3182-427AF65CBB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59180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31">
                <a:extLst>
                  <a:ext uri="{FF2B5EF4-FFF2-40B4-BE49-F238E27FC236}">
                    <a16:creationId xmlns:a16="http://schemas.microsoft.com/office/drawing/2014/main" id="{4965B5E7-52A0-8E75-7013-8CA22207B8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44776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32">
                <a:extLst>
                  <a:ext uri="{FF2B5EF4-FFF2-40B4-BE49-F238E27FC236}">
                    <a16:creationId xmlns:a16="http://schemas.microsoft.com/office/drawing/2014/main" id="{E0ACBAE3-D665-EB7D-00A5-93A4A8D99A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30373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Line 33">
                <a:extLst>
                  <a:ext uri="{FF2B5EF4-FFF2-40B4-BE49-F238E27FC236}">
                    <a16:creationId xmlns:a16="http://schemas.microsoft.com/office/drawing/2014/main" id="{DCF9BC92-94EF-7203-AD9B-2855274E81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15969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34">
                <a:extLst>
                  <a:ext uri="{FF2B5EF4-FFF2-40B4-BE49-F238E27FC236}">
                    <a16:creationId xmlns:a16="http://schemas.microsoft.com/office/drawing/2014/main" id="{CC4745AE-60C9-0183-2B00-D7BAE2A371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01566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35">
                <a:extLst>
                  <a:ext uri="{FF2B5EF4-FFF2-40B4-BE49-F238E27FC236}">
                    <a16:creationId xmlns:a16="http://schemas.microsoft.com/office/drawing/2014/main" id="{C30A91BC-3EC8-022C-727F-A18C1126F7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87162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Line 36">
                <a:extLst>
                  <a:ext uri="{FF2B5EF4-FFF2-40B4-BE49-F238E27FC236}">
                    <a16:creationId xmlns:a16="http://schemas.microsoft.com/office/drawing/2014/main" id="{2A2A9FA2-12B6-9C0C-1664-DBC2025E49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72759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Line 37">
                <a:extLst>
                  <a:ext uri="{FF2B5EF4-FFF2-40B4-BE49-F238E27FC236}">
                    <a16:creationId xmlns:a16="http://schemas.microsoft.com/office/drawing/2014/main" id="{7F2440F4-84D9-C8D4-986B-5AE39BDAA1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58355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Line 38">
                <a:extLst>
                  <a:ext uri="{FF2B5EF4-FFF2-40B4-BE49-F238E27FC236}">
                    <a16:creationId xmlns:a16="http://schemas.microsoft.com/office/drawing/2014/main" id="{E4492672-9109-96C2-A0CB-11FA2CEA6B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43952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Line 39">
                <a:extLst>
                  <a:ext uri="{FF2B5EF4-FFF2-40B4-BE49-F238E27FC236}">
                    <a16:creationId xmlns:a16="http://schemas.microsoft.com/office/drawing/2014/main" id="{97592000-A92D-FE3B-4E1C-1B5EE011EE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29548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A5E800A3-35DE-3D4E-B280-682C4D61E665}"/>
              </a:ext>
            </a:extLst>
          </p:cNvPr>
          <p:cNvSpPr/>
          <p:nvPr userDrawn="1"/>
        </p:nvSpPr>
        <p:spPr bwMode="gray">
          <a:xfrm>
            <a:off x="198438" y="368300"/>
            <a:ext cx="9578975" cy="29527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>
            <a:lvl1pPr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algn="ctr" eaLnBrk="1" hangingPunct="1"/>
            <a:endParaRPr kumimoji="1" lang="ja-JP" altLang="en-US" sz="1400" b="1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110" name="Line 4">
            <a:extLst>
              <a:ext uri="{FF2B5EF4-FFF2-40B4-BE49-F238E27FC236}">
                <a16:creationId xmlns:a16="http://schemas.microsoft.com/office/drawing/2014/main" id="{A42B9DD4-3BE2-D8BF-020D-BB910449E94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506663" y="4179888"/>
            <a:ext cx="7199312" cy="0"/>
          </a:xfrm>
          <a:prstGeom prst="line">
            <a:avLst/>
          </a:prstGeom>
          <a:noFill/>
          <a:ln w="12700">
            <a:solidFill>
              <a:srgbClr val="5A918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+mn-ea"/>
              <a:ea typeface="+mn-ea"/>
            </a:endParaRPr>
          </a:p>
        </p:txBody>
      </p:sp>
      <p:sp>
        <p:nvSpPr>
          <p:cNvPr id="115" name="テキスト プレースホルダー 114">
            <a:extLst>
              <a:ext uri="{FF2B5EF4-FFF2-40B4-BE49-F238E27FC236}">
                <a16:creationId xmlns:a16="http://schemas.microsoft.com/office/drawing/2014/main" id="{F9F26A0C-72AA-18B7-025E-EA24A1073D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9836" y="3669205"/>
            <a:ext cx="7199313" cy="507442"/>
          </a:xfrm>
          <a:prstGeom prst="rect">
            <a:avLst/>
          </a:prstGeom>
        </p:spPr>
        <p:txBody>
          <a:bodyPr anchor="ctr"/>
          <a:lstStyle>
            <a:lvl1pPr algn="r">
              <a:defRPr sz="2000" b="1"/>
            </a:lvl1pPr>
            <a:lvl2pPr marL="179388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7" name="テキスト プレースホルダー 116">
            <a:extLst>
              <a:ext uri="{FF2B5EF4-FFF2-40B4-BE49-F238E27FC236}">
                <a16:creationId xmlns:a16="http://schemas.microsoft.com/office/drawing/2014/main" id="{4551D484-F8DF-98D0-68F7-08CF411037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6663" y="4188588"/>
            <a:ext cx="7202486" cy="342494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  <a:lvl2pPr marL="179388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7981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0FEB94-2EA8-E58A-C347-EFE0FBC8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B40F-594A-6142-A35A-369BA9AFA8F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332BE7E-8F1E-A799-466F-20DF659807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8" y="1022582"/>
            <a:ext cx="8543925" cy="5063894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7" name="タイトル 16">
            <a:extLst>
              <a:ext uri="{FF2B5EF4-FFF2-40B4-BE49-F238E27FC236}">
                <a16:creationId xmlns:a16="http://schemas.microsoft.com/office/drawing/2014/main" id="{0C8214F9-BA65-A6DE-2E5C-B4AAD5BA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5383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30E1-4BE5-B197-FC17-91C2B4762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16719F-E4BF-D567-9C92-24A8365CA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10B094-C28A-AEC9-FF02-1220C7B8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98C-2D27-4E37-88DD-0B4CC835E781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F2C9E9-B8F6-7EBD-68EC-48CDF024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DAF90C-8074-A8DC-A854-B154459A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8A8E-95C1-47F5-908B-E826FFF3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46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D07C9101-9796-326D-234B-ACA3DE6E308E}"/>
              </a:ext>
            </a:extLst>
          </p:cNvPr>
          <p:cNvCxnSpPr/>
          <p:nvPr userDrawn="1"/>
        </p:nvCxnSpPr>
        <p:spPr bwMode="gray">
          <a:xfrm>
            <a:off x="200025" y="515938"/>
            <a:ext cx="9502775" cy="0"/>
          </a:xfrm>
          <a:prstGeom prst="line">
            <a:avLst/>
          </a:prstGeom>
          <a:ln w="12700">
            <a:solidFill>
              <a:srgbClr val="5A9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FDF09E0-2A06-5E63-5063-2FC28C447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200025" y="136525"/>
            <a:ext cx="950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grpSp>
        <p:nvGrpSpPr>
          <p:cNvPr id="1028" name="グループ化 12">
            <a:extLst>
              <a:ext uri="{FF2B5EF4-FFF2-40B4-BE49-F238E27FC236}">
                <a16:creationId xmlns:a16="http://schemas.microsoft.com/office/drawing/2014/main" id="{59BECB8B-B0DF-F32C-A1A9-300E054A98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8438" y="1154113"/>
            <a:ext cx="9505950" cy="5040312"/>
            <a:chOff x="198089" y="1153839"/>
            <a:chExt cx="9505951" cy="5040000"/>
          </a:xfrm>
        </p:grpSpPr>
        <p:grpSp>
          <p:nvGrpSpPr>
            <p:cNvPr id="1033" name="Group 40">
              <a:extLst>
                <a:ext uri="{FF2B5EF4-FFF2-40B4-BE49-F238E27FC236}">
                  <a16:creationId xmlns:a16="http://schemas.microsoft.com/office/drawing/2014/main" id="{7CA74B5B-0A17-51AB-B99B-4BB6063C08A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8089" y="1153839"/>
              <a:ext cx="9359903" cy="5040000"/>
              <a:chOff x="397" y="737"/>
              <a:chExt cx="5896" cy="3447"/>
            </a:xfrm>
          </p:grpSpPr>
          <p:sp>
            <p:nvSpPr>
              <p:cNvPr id="1071" name="Line 41">
                <a:extLst>
                  <a:ext uri="{FF2B5EF4-FFF2-40B4-BE49-F238E27FC236}">
                    <a16:creationId xmlns:a16="http://schemas.microsoft.com/office/drawing/2014/main" id="{CF67845A-2B6B-2058-03F6-8CF4587DBA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" name="Line 42">
                <a:extLst>
                  <a:ext uri="{FF2B5EF4-FFF2-40B4-BE49-F238E27FC236}">
                    <a16:creationId xmlns:a16="http://schemas.microsoft.com/office/drawing/2014/main" id="{1289C25E-A7F1-EC50-4239-153047207A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7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" name="Line 43">
                <a:extLst>
                  <a:ext uri="{FF2B5EF4-FFF2-40B4-BE49-F238E27FC236}">
                    <a16:creationId xmlns:a16="http://schemas.microsoft.com/office/drawing/2014/main" id="{3B486492-25F1-1EEA-C09A-8C3694A3BC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7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4" name="Line 44">
                <a:extLst>
                  <a:ext uri="{FF2B5EF4-FFF2-40B4-BE49-F238E27FC236}">
                    <a16:creationId xmlns:a16="http://schemas.microsoft.com/office/drawing/2014/main" id="{62B56CA3-2955-45E0-3160-CD595A931E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" name="Line 45">
                <a:extLst>
                  <a:ext uri="{FF2B5EF4-FFF2-40B4-BE49-F238E27FC236}">
                    <a16:creationId xmlns:a16="http://schemas.microsoft.com/office/drawing/2014/main" id="{BE5EB153-62B8-DE1F-7F5C-C1774D263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" name="Line 46">
                <a:extLst>
                  <a:ext uri="{FF2B5EF4-FFF2-40B4-BE49-F238E27FC236}">
                    <a16:creationId xmlns:a16="http://schemas.microsoft.com/office/drawing/2014/main" id="{62384DDC-C419-F2AB-53E0-BA5D349401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4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" name="Line 47">
                <a:extLst>
                  <a:ext uri="{FF2B5EF4-FFF2-40B4-BE49-F238E27FC236}">
                    <a16:creationId xmlns:a16="http://schemas.microsoft.com/office/drawing/2014/main" id="{90798CBE-7AE3-7E61-848C-97AF4C1CB2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3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" name="Line 48">
                <a:extLst>
                  <a:ext uri="{FF2B5EF4-FFF2-40B4-BE49-F238E27FC236}">
                    <a16:creationId xmlns:a16="http://schemas.microsoft.com/office/drawing/2014/main" id="{7E58DA46-750E-A089-556E-6DB4111A0D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2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" name="Line 49">
                <a:extLst>
                  <a:ext uri="{FF2B5EF4-FFF2-40B4-BE49-F238E27FC236}">
                    <a16:creationId xmlns:a16="http://schemas.microsoft.com/office/drawing/2014/main" id="{5EF7332A-85F2-8178-E91E-0363973AE2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" name="Line 50">
                <a:extLst>
                  <a:ext uri="{FF2B5EF4-FFF2-40B4-BE49-F238E27FC236}">
                    <a16:creationId xmlns:a16="http://schemas.microsoft.com/office/drawing/2014/main" id="{153A5A8B-D6F6-BB72-12F3-D066175380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30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1" name="Line 51">
                <a:extLst>
                  <a:ext uri="{FF2B5EF4-FFF2-40B4-BE49-F238E27FC236}">
                    <a16:creationId xmlns:a16="http://schemas.microsoft.com/office/drawing/2014/main" id="{932B1035-52BF-8057-853A-A0B6709D01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39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" name="Line 52">
                <a:extLst>
                  <a:ext uri="{FF2B5EF4-FFF2-40B4-BE49-F238E27FC236}">
                    <a16:creationId xmlns:a16="http://schemas.microsoft.com/office/drawing/2014/main" id="{B8C17C18-2EDE-7166-EC57-F2AFBB002C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8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" name="Line 53">
                <a:extLst>
                  <a:ext uri="{FF2B5EF4-FFF2-40B4-BE49-F238E27FC236}">
                    <a16:creationId xmlns:a16="http://schemas.microsoft.com/office/drawing/2014/main" id="{7D07B320-6E1C-8CC6-6441-F20B6311AA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57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" name="Line 54">
                <a:extLst>
                  <a:ext uri="{FF2B5EF4-FFF2-40B4-BE49-F238E27FC236}">
                    <a16:creationId xmlns:a16="http://schemas.microsoft.com/office/drawing/2014/main" id="{E53165C8-18E3-49A0-12DB-3B112725AD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66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" name="Line 55">
                <a:extLst>
                  <a:ext uri="{FF2B5EF4-FFF2-40B4-BE49-F238E27FC236}">
                    <a16:creationId xmlns:a16="http://schemas.microsoft.com/office/drawing/2014/main" id="{BFB2AB36-1A74-EB66-6ED1-6E48D9CD14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5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" name="Line 56">
                <a:extLst>
                  <a:ext uri="{FF2B5EF4-FFF2-40B4-BE49-F238E27FC236}">
                    <a16:creationId xmlns:a16="http://schemas.microsoft.com/office/drawing/2014/main" id="{291BFE32-D5CF-B891-4A9E-44B64DB6AA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84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" name="Line 57">
                <a:extLst>
                  <a:ext uri="{FF2B5EF4-FFF2-40B4-BE49-F238E27FC236}">
                    <a16:creationId xmlns:a16="http://schemas.microsoft.com/office/drawing/2014/main" id="{FE92AB7F-683B-0258-71C4-B8822BA76E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4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" name="Line 58">
                <a:extLst>
                  <a:ext uri="{FF2B5EF4-FFF2-40B4-BE49-F238E27FC236}">
                    <a16:creationId xmlns:a16="http://schemas.microsoft.com/office/drawing/2014/main" id="{07D3C377-27AA-C688-1336-F65EBD3726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03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" name="Line 59">
                <a:extLst>
                  <a:ext uri="{FF2B5EF4-FFF2-40B4-BE49-F238E27FC236}">
                    <a16:creationId xmlns:a16="http://schemas.microsoft.com/office/drawing/2014/main" id="{D31D2D42-E3B7-CB46-BB96-1BF9A4AE36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12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" name="Line 60">
                <a:extLst>
                  <a:ext uri="{FF2B5EF4-FFF2-40B4-BE49-F238E27FC236}">
                    <a16:creationId xmlns:a16="http://schemas.microsoft.com/office/drawing/2014/main" id="{19E563C4-5F4C-F600-1D18-1602C869A4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1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" name="Line 61">
                <a:extLst>
                  <a:ext uri="{FF2B5EF4-FFF2-40B4-BE49-F238E27FC236}">
                    <a16:creationId xmlns:a16="http://schemas.microsoft.com/office/drawing/2014/main" id="{9A9A88DE-6529-CF3D-ABC7-73A6C41560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30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" name="Line 62">
                <a:extLst>
                  <a:ext uri="{FF2B5EF4-FFF2-40B4-BE49-F238E27FC236}">
                    <a16:creationId xmlns:a16="http://schemas.microsoft.com/office/drawing/2014/main" id="{1EB87AED-0F21-3C0F-40C2-511E3BF2F4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39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" name="Line 63">
                <a:extLst>
                  <a:ext uri="{FF2B5EF4-FFF2-40B4-BE49-F238E27FC236}">
                    <a16:creationId xmlns:a16="http://schemas.microsoft.com/office/drawing/2014/main" id="{D081C967-B546-465E-3B6C-0CE42361D2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48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4" name="Line 64">
                <a:extLst>
                  <a:ext uri="{FF2B5EF4-FFF2-40B4-BE49-F238E27FC236}">
                    <a16:creationId xmlns:a16="http://schemas.microsoft.com/office/drawing/2014/main" id="{5F0B733A-DF47-8AA0-1231-F2260EFE1F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7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" name="Line 65">
                <a:extLst>
                  <a:ext uri="{FF2B5EF4-FFF2-40B4-BE49-F238E27FC236}">
                    <a16:creationId xmlns:a16="http://schemas.microsoft.com/office/drawing/2014/main" id="{FC781193-DB51-0230-1894-AE3E6ECC6F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66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" name="Line 66">
                <a:extLst>
                  <a:ext uri="{FF2B5EF4-FFF2-40B4-BE49-F238E27FC236}">
                    <a16:creationId xmlns:a16="http://schemas.microsoft.com/office/drawing/2014/main" id="{1EB7E907-73E1-B4C0-EAA6-24194E5451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75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" name="Line 67">
                <a:extLst>
                  <a:ext uri="{FF2B5EF4-FFF2-40B4-BE49-F238E27FC236}">
                    <a16:creationId xmlns:a16="http://schemas.microsoft.com/office/drawing/2014/main" id="{1AA891F4-30D1-2E6B-4EC7-B22BAC1936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4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" name="Line 68">
                <a:extLst>
                  <a:ext uri="{FF2B5EF4-FFF2-40B4-BE49-F238E27FC236}">
                    <a16:creationId xmlns:a16="http://schemas.microsoft.com/office/drawing/2014/main" id="{5EC25101-41B2-C74F-F63C-58ABE54BEC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93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" name="Line 69">
                <a:extLst>
                  <a:ext uri="{FF2B5EF4-FFF2-40B4-BE49-F238E27FC236}">
                    <a16:creationId xmlns:a16="http://schemas.microsoft.com/office/drawing/2014/main" id="{1C2B0669-3546-CFEE-B447-47A0E2A7E2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02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" name="Line 70">
                <a:extLst>
                  <a:ext uri="{FF2B5EF4-FFF2-40B4-BE49-F238E27FC236}">
                    <a16:creationId xmlns:a16="http://schemas.microsoft.com/office/drawing/2014/main" id="{942F4294-9937-E3F7-68B9-5F220CEB1C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20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" name="Line 71">
                <a:extLst>
                  <a:ext uri="{FF2B5EF4-FFF2-40B4-BE49-F238E27FC236}">
                    <a16:creationId xmlns:a16="http://schemas.microsoft.com/office/drawing/2014/main" id="{D5A93187-B90A-18A4-3640-445482BB81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29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" name="Line 72">
                <a:extLst>
                  <a:ext uri="{FF2B5EF4-FFF2-40B4-BE49-F238E27FC236}">
                    <a16:creationId xmlns:a16="http://schemas.microsoft.com/office/drawing/2014/main" id="{A89D6983-3E2A-A278-2F2E-FC4B5C165F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39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" name="Line 73">
                <a:extLst>
                  <a:ext uri="{FF2B5EF4-FFF2-40B4-BE49-F238E27FC236}">
                    <a16:creationId xmlns:a16="http://schemas.microsoft.com/office/drawing/2014/main" id="{2B1BCF23-9165-548E-871F-20F953D990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8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" name="Line 74">
                <a:extLst>
                  <a:ext uri="{FF2B5EF4-FFF2-40B4-BE49-F238E27FC236}">
                    <a16:creationId xmlns:a16="http://schemas.microsoft.com/office/drawing/2014/main" id="{A0E4DBFC-EBB2-F47D-1C8D-1E11B4B2F0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57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" name="Line 75">
                <a:extLst>
                  <a:ext uri="{FF2B5EF4-FFF2-40B4-BE49-F238E27FC236}">
                    <a16:creationId xmlns:a16="http://schemas.microsoft.com/office/drawing/2014/main" id="{C04A7F12-C41B-BB29-9BB9-F93BD136B6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6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" name="Line 76">
                <a:extLst>
                  <a:ext uri="{FF2B5EF4-FFF2-40B4-BE49-F238E27FC236}">
                    <a16:creationId xmlns:a16="http://schemas.microsoft.com/office/drawing/2014/main" id="{618C93E6-5394-6015-A895-1ED909010B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75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" name="Line 77">
                <a:extLst>
                  <a:ext uri="{FF2B5EF4-FFF2-40B4-BE49-F238E27FC236}">
                    <a16:creationId xmlns:a16="http://schemas.microsoft.com/office/drawing/2014/main" id="{24F065CE-EB77-9D0B-ABC4-18E4435D60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84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" name="Line 78">
                <a:extLst>
                  <a:ext uri="{FF2B5EF4-FFF2-40B4-BE49-F238E27FC236}">
                    <a16:creationId xmlns:a16="http://schemas.microsoft.com/office/drawing/2014/main" id="{A0EF1425-B0C0-30F4-3B29-66F42066EE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3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" name="Line 79">
                <a:extLst>
                  <a:ext uri="{FF2B5EF4-FFF2-40B4-BE49-F238E27FC236}">
                    <a16:creationId xmlns:a16="http://schemas.microsoft.com/office/drawing/2014/main" id="{3F787239-F441-9299-5EB2-32729C5043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02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" name="Line 80">
                <a:extLst>
                  <a:ext uri="{FF2B5EF4-FFF2-40B4-BE49-F238E27FC236}">
                    <a16:creationId xmlns:a16="http://schemas.microsoft.com/office/drawing/2014/main" id="{BB3047CD-AF42-F981-FCEA-A8AFDBACF9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11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" name="Line 81">
                <a:extLst>
                  <a:ext uri="{FF2B5EF4-FFF2-40B4-BE49-F238E27FC236}">
                    <a16:creationId xmlns:a16="http://schemas.microsoft.com/office/drawing/2014/main" id="{C8164F1F-A4AF-B408-DBC5-D695A70F56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0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" name="Line 82">
                <a:extLst>
                  <a:ext uri="{FF2B5EF4-FFF2-40B4-BE49-F238E27FC236}">
                    <a16:creationId xmlns:a16="http://schemas.microsoft.com/office/drawing/2014/main" id="{8698B038-034D-050E-72F0-0FB8B566C8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9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" name="Line 83">
                <a:extLst>
                  <a:ext uri="{FF2B5EF4-FFF2-40B4-BE49-F238E27FC236}">
                    <a16:creationId xmlns:a16="http://schemas.microsoft.com/office/drawing/2014/main" id="{5670B3FA-EC9F-F4B5-06B4-02707567ED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38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4" name="Line 84">
                <a:extLst>
                  <a:ext uri="{FF2B5EF4-FFF2-40B4-BE49-F238E27FC236}">
                    <a16:creationId xmlns:a16="http://schemas.microsoft.com/office/drawing/2014/main" id="{E2EE7D09-BF00-990A-8CC1-4AC860E6CB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47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5" name="Line 85">
                <a:extLst>
                  <a:ext uri="{FF2B5EF4-FFF2-40B4-BE49-F238E27FC236}">
                    <a16:creationId xmlns:a16="http://schemas.microsoft.com/office/drawing/2014/main" id="{DDF62FAC-3898-978D-20A2-4EC2B29733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6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6" name="Line 86">
                <a:extLst>
                  <a:ext uri="{FF2B5EF4-FFF2-40B4-BE49-F238E27FC236}">
                    <a16:creationId xmlns:a16="http://schemas.microsoft.com/office/drawing/2014/main" id="{E81062B3-6954-6416-428D-44AD5FFC70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66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7" name="Line 87">
                <a:extLst>
                  <a:ext uri="{FF2B5EF4-FFF2-40B4-BE49-F238E27FC236}">
                    <a16:creationId xmlns:a16="http://schemas.microsoft.com/office/drawing/2014/main" id="{1A21FA83-8D35-AB70-E153-816C95B41B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75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8" name="Line 88">
                <a:extLst>
                  <a:ext uri="{FF2B5EF4-FFF2-40B4-BE49-F238E27FC236}">
                    <a16:creationId xmlns:a16="http://schemas.microsoft.com/office/drawing/2014/main" id="{77E31FE4-B341-57B1-07FA-AB84ED10DD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4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9" name="Line 89">
                <a:extLst>
                  <a:ext uri="{FF2B5EF4-FFF2-40B4-BE49-F238E27FC236}">
                    <a16:creationId xmlns:a16="http://schemas.microsoft.com/office/drawing/2014/main" id="{2555AA5D-5664-3BAB-E416-A8463C83F3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93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0" name="Line 90">
                <a:extLst>
                  <a:ext uri="{FF2B5EF4-FFF2-40B4-BE49-F238E27FC236}">
                    <a16:creationId xmlns:a16="http://schemas.microsoft.com/office/drawing/2014/main" id="{3570FBC6-FEEE-DDE0-68E4-9CBB32113D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02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1" name="Line 91">
                <a:extLst>
                  <a:ext uri="{FF2B5EF4-FFF2-40B4-BE49-F238E27FC236}">
                    <a16:creationId xmlns:a16="http://schemas.microsoft.com/office/drawing/2014/main" id="{774507C4-7E35-4FF2-C45E-8423C94701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1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2" name="Line 92">
                <a:extLst>
                  <a:ext uri="{FF2B5EF4-FFF2-40B4-BE49-F238E27FC236}">
                    <a16:creationId xmlns:a16="http://schemas.microsoft.com/office/drawing/2014/main" id="{C3547687-E51D-717F-F3E8-297F5211FA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204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3" name="Line 93">
                <a:extLst>
                  <a:ext uri="{FF2B5EF4-FFF2-40B4-BE49-F238E27FC236}">
                    <a16:creationId xmlns:a16="http://schemas.microsoft.com/office/drawing/2014/main" id="{98BC644C-FEC5-63AE-1D3A-2968501E87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295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4" name="Line 94">
                <a:extLst>
                  <a:ext uri="{FF2B5EF4-FFF2-40B4-BE49-F238E27FC236}">
                    <a16:creationId xmlns:a16="http://schemas.microsoft.com/office/drawing/2014/main" id="{D44E269C-D8F2-4C99-8E88-8EEB82184E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6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5" name="Line 95">
                <a:extLst>
                  <a:ext uri="{FF2B5EF4-FFF2-40B4-BE49-F238E27FC236}">
                    <a16:creationId xmlns:a16="http://schemas.microsoft.com/office/drawing/2014/main" id="{CEA557FA-6315-F3CB-8398-031FF5C0B6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47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6" name="Line 96">
                <a:extLst>
                  <a:ext uri="{FF2B5EF4-FFF2-40B4-BE49-F238E27FC236}">
                    <a16:creationId xmlns:a16="http://schemas.microsoft.com/office/drawing/2014/main" id="{F036FEC0-E745-D671-3A5D-3B24DAF406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56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7" name="Line 97">
                <a:extLst>
                  <a:ext uri="{FF2B5EF4-FFF2-40B4-BE49-F238E27FC236}">
                    <a16:creationId xmlns:a16="http://schemas.microsoft.com/office/drawing/2014/main" id="{F99B1391-88A8-8499-534E-D89F990E6B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5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" name="Line 98">
                <a:extLst>
                  <a:ext uri="{FF2B5EF4-FFF2-40B4-BE49-F238E27FC236}">
                    <a16:creationId xmlns:a16="http://schemas.microsoft.com/office/drawing/2014/main" id="{C4E6104D-0075-633D-D473-EDABD180B4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749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" name="Line 99">
                <a:extLst>
                  <a:ext uri="{FF2B5EF4-FFF2-40B4-BE49-F238E27FC236}">
                    <a16:creationId xmlns:a16="http://schemas.microsoft.com/office/drawing/2014/main" id="{87513F72-BE83-2752-B389-E5ED59920F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7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0" name="Line 100">
                <a:extLst>
                  <a:ext uri="{FF2B5EF4-FFF2-40B4-BE49-F238E27FC236}">
                    <a16:creationId xmlns:a16="http://schemas.microsoft.com/office/drawing/2014/main" id="{74814850-579A-C741-4143-FDA16C538C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840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" name="Line 99">
                <a:extLst>
                  <a:ext uri="{FF2B5EF4-FFF2-40B4-BE49-F238E27FC236}">
                    <a16:creationId xmlns:a16="http://schemas.microsoft.com/office/drawing/2014/main" id="{DB3AD79E-F9F7-FB88-26E4-EE1179055F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3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" name="Line 99">
                <a:extLst>
                  <a:ext uri="{FF2B5EF4-FFF2-40B4-BE49-F238E27FC236}">
                    <a16:creationId xmlns:a16="http://schemas.microsoft.com/office/drawing/2014/main" id="{FF79D0D4-2FC5-DA11-01A7-2B1531D204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021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" name="Line 99">
                <a:extLst>
                  <a:ext uri="{FF2B5EF4-FFF2-40B4-BE49-F238E27FC236}">
                    <a16:creationId xmlns:a16="http://schemas.microsoft.com/office/drawing/2014/main" id="{0798CA4F-2809-172D-FE65-F1CADACA1E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112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4" name="Line 99">
                <a:extLst>
                  <a:ext uri="{FF2B5EF4-FFF2-40B4-BE49-F238E27FC236}">
                    <a16:creationId xmlns:a16="http://schemas.microsoft.com/office/drawing/2014/main" id="{33F45B7C-80F6-DA65-7F05-9DC7D38B98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0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5" name="Line 99">
                <a:extLst>
                  <a:ext uri="{FF2B5EF4-FFF2-40B4-BE49-F238E27FC236}">
                    <a16:creationId xmlns:a16="http://schemas.microsoft.com/office/drawing/2014/main" id="{7933BE53-8023-B07F-1F1A-5C2C476E91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93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6" name="Line 70">
                <a:extLst>
                  <a:ext uri="{FF2B5EF4-FFF2-40B4-BE49-F238E27FC236}">
                    <a16:creationId xmlns:a16="http://schemas.microsoft.com/office/drawing/2014/main" id="{A370CF0E-861D-A722-5C63-E49286EF21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" y="737"/>
                <a:ext cx="0" cy="344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34" name="Rectangle 104">
              <a:extLst>
                <a:ext uri="{FF2B5EF4-FFF2-40B4-BE49-F238E27FC236}">
                  <a16:creationId xmlns:a16="http://schemas.microsoft.com/office/drawing/2014/main" id="{E6AEC2A9-DEB2-929F-6961-FEA53EA97C1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98089" y="1153839"/>
              <a:ext cx="9505951" cy="503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Meiryo UI" panose="020B0604030504040204" pitchFamily="50" charset="-128"/>
              </a:endParaRPr>
            </a:p>
          </p:txBody>
        </p:sp>
        <p:grpSp>
          <p:nvGrpSpPr>
            <p:cNvPr id="1035" name="グループ化 15">
              <a:extLst>
                <a:ext uri="{FF2B5EF4-FFF2-40B4-BE49-F238E27FC236}">
                  <a16:creationId xmlns:a16="http://schemas.microsoft.com/office/drawing/2014/main" id="{62E41C6A-9163-447B-D8B9-D853D89ED40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8089" y="1295486"/>
              <a:ext cx="9504000" cy="4897176"/>
              <a:chOff x="198089" y="1295486"/>
              <a:chExt cx="9504000" cy="4897176"/>
            </a:xfrm>
          </p:grpSpPr>
          <p:sp>
            <p:nvSpPr>
              <p:cNvPr id="1036" name="Line 4">
                <a:extLst>
                  <a:ext uri="{FF2B5EF4-FFF2-40B4-BE49-F238E27FC236}">
                    <a16:creationId xmlns:a16="http://schemas.microsoft.com/office/drawing/2014/main" id="{A1A2A82B-8119-F9B0-36EE-7A1BA3EF27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6192662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" name="Line 5">
                <a:extLst>
                  <a:ext uri="{FF2B5EF4-FFF2-40B4-BE49-F238E27FC236}">
                    <a16:creationId xmlns:a16="http://schemas.microsoft.com/office/drawing/2014/main" id="{DFAB6BFD-FDDF-157F-DB7E-2104120F27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604864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" name="Line 6">
                <a:extLst>
                  <a:ext uri="{FF2B5EF4-FFF2-40B4-BE49-F238E27FC236}">
                    <a16:creationId xmlns:a16="http://schemas.microsoft.com/office/drawing/2014/main" id="{F7AFCA82-E18A-657F-95B5-D87E45330E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90460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" name="Line 7">
                <a:extLst>
                  <a:ext uri="{FF2B5EF4-FFF2-40B4-BE49-F238E27FC236}">
                    <a16:creationId xmlns:a16="http://schemas.microsoft.com/office/drawing/2014/main" id="{A6EEDCF3-E7F3-026E-EBA0-946E403419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76057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" name="Line 8">
                <a:extLst>
                  <a:ext uri="{FF2B5EF4-FFF2-40B4-BE49-F238E27FC236}">
                    <a16:creationId xmlns:a16="http://schemas.microsoft.com/office/drawing/2014/main" id="{317F43A6-B83F-81C6-2384-8D9406BC95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61653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" name="Line 9">
                <a:extLst>
                  <a:ext uri="{FF2B5EF4-FFF2-40B4-BE49-F238E27FC236}">
                    <a16:creationId xmlns:a16="http://schemas.microsoft.com/office/drawing/2014/main" id="{B00356DD-9C45-3E83-633D-1AEF316CBC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47250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" name="Line 10">
                <a:extLst>
                  <a:ext uri="{FF2B5EF4-FFF2-40B4-BE49-F238E27FC236}">
                    <a16:creationId xmlns:a16="http://schemas.microsoft.com/office/drawing/2014/main" id="{466AC75A-1563-71CF-B2D0-6F065A1580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32846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" name="Line 11">
                <a:extLst>
                  <a:ext uri="{FF2B5EF4-FFF2-40B4-BE49-F238E27FC236}">
                    <a16:creationId xmlns:a16="http://schemas.microsoft.com/office/drawing/2014/main" id="{E9D7B991-32F9-CA5E-6E6E-DD1B23F920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18443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" name="Line 12">
                <a:extLst>
                  <a:ext uri="{FF2B5EF4-FFF2-40B4-BE49-F238E27FC236}">
                    <a16:creationId xmlns:a16="http://schemas.microsoft.com/office/drawing/2014/main" id="{CA5F4118-CA6F-AE43-8794-75D38F669B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504039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" name="Line 13">
                <a:extLst>
                  <a:ext uri="{FF2B5EF4-FFF2-40B4-BE49-F238E27FC236}">
                    <a16:creationId xmlns:a16="http://schemas.microsoft.com/office/drawing/2014/main" id="{D57FACD7-8C70-FF4D-8771-8F7767341E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89636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" name="Line 14">
                <a:extLst>
                  <a:ext uri="{FF2B5EF4-FFF2-40B4-BE49-F238E27FC236}">
                    <a16:creationId xmlns:a16="http://schemas.microsoft.com/office/drawing/2014/main" id="{79DEF4E6-2999-131D-BAE7-DDBBEF16C0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75232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" name="Line 15">
                <a:extLst>
                  <a:ext uri="{FF2B5EF4-FFF2-40B4-BE49-F238E27FC236}">
                    <a16:creationId xmlns:a16="http://schemas.microsoft.com/office/drawing/2014/main" id="{9752FCEA-C441-56BD-3BBE-0B37AE0C9A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60829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" name="Line 16">
                <a:extLst>
                  <a:ext uri="{FF2B5EF4-FFF2-40B4-BE49-F238E27FC236}">
                    <a16:creationId xmlns:a16="http://schemas.microsoft.com/office/drawing/2014/main" id="{D3C4CF27-3573-635F-2BF7-ECFB4D3E08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46425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" name="Line 17">
                <a:extLst>
                  <a:ext uri="{FF2B5EF4-FFF2-40B4-BE49-F238E27FC236}">
                    <a16:creationId xmlns:a16="http://schemas.microsoft.com/office/drawing/2014/main" id="{1DA36012-F65E-DE42-B8B5-26523D28B8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32022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" name="Line 18">
                <a:extLst>
                  <a:ext uri="{FF2B5EF4-FFF2-40B4-BE49-F238E27FC236}">
                    <a16:creationId xmlns:a16="http://schemas.microsoft.com/office/drawing/2014/main" id="{7F3591D3-4344-6E1E-4A47-A5070577AD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17618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" name="Line 19">
                <a:extLst>
                  <a:ext uri="{FF2B5EF4-FFF2-40B4-BE49-F238E27FC236}">
                    <a16:creationId xmlns:a16="http://schemas.microsoft.com/office/drawing/2014/main" id="{7814EB22-FB62-DE81-6D27-4804194773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403215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" name="Line 20">
                <a:extLst>
                  <a:ext uri="{FF2B5EF4-FFF2-40B4-BE49-F238E27FC236}">
                    <a16:creationId xmlns:a16="http://schemas.microsoft.com/office/drawing/2014/main" id="{29E7F247-D455-85F0-7057-95D879AB90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88811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" name="Line 21">
                <a:extLst>
                  <a:ext uri="{FF2B5EF4-FFF2-40B4-BE49-F238E27FC236}">
                    <a16:creationId xmlns:a16="http://schemas.microsoft.com/office/drawing/2014/main" id="{26893372-144C-0AC0-0BF0-579D081988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74408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" name="Line 22">
                <a:extLst>
                  <a:ext uri="{FF2B5EF4-FFF2-40B4-BE49-F238E27FC236}">
                    <a16:creationId xmlns:a16="http://schemas.microsoft.com/office/drawing/2014/main" id="{DC30FA0A-0692-FEDA-CF13-15AA41DF71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60004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" name="Line 23">
                <a:extLst>
                  <a:ext uri="{FF2B5EF4-FFF2-40B4-BE49-F238E27FC236}">
                    <a16:creationId xmlns:a16="http://schemas.microsoft.com/office/drawing/2014/main" id="{A8ECCBFB-4E1B-6134-AC17-C98EA6EEDC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45601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" name="Line 24">
                <a:extLst>
                  <a:ext uri="{FF2B5EF4-FFF2-40B4-BE49-F238E27FC236}">
                    <a16:creationId xmlns:a16="http://schemas.microsoft.com/office/drawing/2014/main" id="{1E7957B4-3CCE-3CA3-2C0B-F6F717F402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31197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" name="Line 25">
                <a:extLst>
                  <a:ext uri="{FF2B5EF4-FFF2-40B4-BE49-F238E27FC236}">
                    <a16:creationId xmlns:a16="http://schemas.microsoft.com/office/drawing/2014/main" id="{90DC3787-A9F5-B33B-1E7C-D220AAEB27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16794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" name="Line 26">
                <a:extLst>
                  <a:ext uri="{FF2B5EF4-FFF2-40B4-BE49-F238E27FC236}">
                    <a16:creationId xmlns:a16="http://schemas.microsoft.com/office/drawing/2014/main" id="{FA0EA318-8A09-B121-C11D-307D9394E8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302390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" name="Line 28">
                <a:extLst>
                  <a:ext uri="{FF2B5EF4-FFF2-40B4-BE49-F238E27FC236}">
                    <a16:creationId xmlns:a16="http://schemas.microsoft.com/office/drawing/2014/main" id="{EA06CB37-8E50-B6C3-14B5-FC7A3F21ED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87987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" name="Line 29">
                <a:extLst>
                  <a:ext uri="{FF2B5EF4-FFF2-40B4-BE49-F238E27FC236}">
                    <a16:creationId xmlns:a16="http://schemas.microsoft.com/office/drawing/2014/main" id="{F1AB9860-F163-600D-A4BE-2A19ADC9FE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73583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" name="Line 30">
                <a:extLst>
                  <a:ext uri="{FF2B5EF4-FFF2-40B4-BE49-F238E27FC236}">
                    <a16:creationId xmlns:a16="http://schemas.microsoft.com/office/drawing/2014/main" id="{3B7D83A4-4DBD-2F8C-3F9C-50D1772996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59180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" name="Line 31">
                <a:extLst>
                  <a:ext uri="{FF2B5EF4-FFF2-40B4-BE49-F238E27FC236}">
                    <a16:creationId xmlns:a16="http://schemas.microsoft.com/office/drawing/2014/main" id="{2D3772FF-FD9A-C206-51CC-E098D75865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44776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" name="Line 32">
                <a:extLst>
                  <a:ext uri="{FF2B5EF4-FFF2-40B4-BE49-F238E27FC236}">
                    <a16:creationId xmlns:a16="http://schemas.microsoft.com/office/drawing/2014/main" id="{40240A25-2A74-B1ED-ABF8-3D68A9CF20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30373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" name="Line 33">
                <a:extLst>
                  <a:ext uri="{FF2B5EF4-FFF2-40B4-BE49-F238E27FC236}">
                    <a16:creationId xmlns:a16="http://schemas.microsoft.com/office/drawing/2014/main" id="{9ED7D5D6-45C2-BADC-9999-05103457D1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15969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" name="Line 34">
                <a:extLst>
                  <a:ext uri="{FF2B5EF4-FFF2-40B4-BE49-F238E27FC236}">
                    <a16:creationId xmlns:a16="http://schemas.microsoft.com/office/drawing/2014/main" id="{2CC4F126-DEA1-3711-652E-B57DA6824C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201566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" name="Line 35">
                <a:extLst>
                  <a:ext uri="{FF2B5EF4-FFF2-40B4-BE49-F238E27FC236}">
                    <a16:creationId xmlns:a16="http://schemas.microsoft.com/office/drawing/2014/main" id="{57E35DEF-2139-4DAC-A7AA-CAFBF803AE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87162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" name="Line 36">
                <a:extLst>
                  <a:ext uri="{FF2B5EF4-FFF2-40B4-BE49-F238E27FC236}">
                    <a16:creationId xmlns:a16="http://schemas.microsoft.com/office/drawing/2014/main" id="{8B52793D-0A98-317E-4932-9D0A69DB40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72759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" name="Line 37">
                <a:extLst>
                  <a:ext uri="{FF2B5EF4-FFF2-40B4-BE49-F238E27FC236}">
                    <a16:creationId xmlns:a16="http://schemas.microsoft.com/office/drawing/2014/main" id="{5035DCE7-6D33-1CD0-3E19-9D2B026D7E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58355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" name="Line 38">
                <a:extLst>
                  <a:ext uri="{FF2B5EF4-FFF2-40B4-BE49-F238E27FC236}">
                    <a16:creationId xmlns:a16="http://schemas.microsoft.com/office/drawing/2014/main" id="{19DB9589-53EC-262B-4FBD-DBBAD0D542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439521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" name="Line 39">
                <a:extLst>
                  <a:ext uri="{FF2B5EF4-FFF2-40B4-BE49-F238E27FC236}">
                    <a16:creationId xmlns:a16="http://schemas.microsoft.com/office/drawing/2014/main" id="{22645B81-5455-160F-478A-26A636ED75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089" y="1295486"/>
                <a:ext cx="950400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627FA5A8-A3FA-C050-6F79-B6FF6E9168D7}"/>
              </a:ext>
            </a:extLst>
          </p:cNvPr>
          <p:cNvCxnSpPr/>
          <p:nvPr userDrawn="1"/>
        </p:nvCxnSpPr>
        <p:spPr bwMode="gray">
          <a:xfrm>
            <a:off x="200025" y="6430963"/>
            <a:ext cx="9502775" cy="0"/>
          </a:xfrm>
          <a:prstGeom prst="line">
            <a:avLst/>
          </a:prstGeom>
          <a:ln>
            <a:solidFill>
              <a:srgbClr val="5A91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16">
            <a:extLst>
              <a:ext uri="{FF2B5EF4-FFF2-40B4-BE49-F238E27FC236}">
                <a16:creationId xmlns:a16="http://schemas.microsoft.com/office/drawing/2014/main" id="{785648F9-AA7D-195C-4849-1E895C8881D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606550" y="6527801"/>
            <a:ext cx="3274442" cy="23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45714" rIns="0" bIns="45714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HGPｺﾞｼｯｸM" panose="020B0600000000000000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HGPｺﾞｼｯｸM" panose="020B0600000000000000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HGPｺﾞｼｯｸM" panose="020B0600000000000000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HGPｺﾞｼｯｸM" panose="020B0600000000000000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HGPｺﾞｼｯｸM" panose="020B06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HGPｺﾞｼｯｸM" panose="020B06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HGPｺﾞｼｯｸM" panose="020B06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HGPｺﾞｼｯｸM" panose="020B06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Arial" panose="020B0604020202020204" pitchFamily="34" charset="0"/>
                <a:ea typeface="HGPｺﾞｼｯｸM" panose="020B0600000000000000" pitchFamily="50" charset="-128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latin typeface="+mj-lt"/>
                <a:ea typeface="HGPｺﾞｼｯｸE" panose="020B0900000000000000" pitchFamily="50" charset="-128"/>
              </a:rPr>
              <a:t>Copyright (C) 2024 for ideal Japan, Inc. All Rights Reserved.</a:t>
            </a:r>
          </a:p>
        </p:txBody>
      </p:sp>
      <p:pic>
        <p:nvPicPr>
          <p:cNvPr id="1032" name="図 2" descr="ロゴ&#10;&#10;自動的に生成された説明">
            <a:extLst>
              <a:ext uri="{FF2B5EF4-FFF2-40B4-BE49-F238E27FC236}">
                <a16:creationId xmlns:a16="http://schemas.microsoft.com/office/drawing/2014/main" id="{4A41F887-9DA7-2212-8416-070892B360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502400"/>
            <a:ext cx="14176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プレースホルダー 3">
            <a:extLst>
              <a:ext uri="{FF2B5EF4-FFF2-40B4-BE49-F238E27FC236}">
                <a16:creationId xmlns:a16="http://schemas.microsoft.com/office/drawing/2014/main" id="{950D7B8F-9D5E-B050-19A6-584CF045940A}"/>
              </a:ext>
            </a:extLst>
          </p:cNvPr>
          <p:cNvSpPr txBox="1"/>
          <p:nvPr userDrawn="1"/>
        </p:nvSpPr>
        <p:spPr bwMode="gray">
          <a:xfrm>
            <a:off x="9371012" y="6538914"/>
            <a:ext cx="390525" cy="215900"/>
          </a:xfrm>
          <a:prstGeom prst="rect">
            <a:avLst/>
          </a:prstGeom>
        </p:spPr>
        <p:txBody>
          <a:bodyPr wrap="none" lIns="0" rIns="3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755" indent="-27305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eiryo UI" panose="020B0604030504040204" pitchFamily="50" charset="-128"/>
              <a:buChar char="—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CBADB556-9C01-440B-BC5A-EB9AE792ACA3}" type="slidenum">
              <a:rPr lang="ja-JP" altLang="en-US" sz="1600" smtClean="0"/>
              <a:pPr fontAlgn="auto">
                <a:spcAft>
                  <a:spcPts val="0"/>
                </a:spcAft>
                <a:defRPr/>
              </a:pPr>
              <a:t>‹#›</a:t>
            </a:fld>
            <a:endParaRPr lang="ja-JP" alt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4" r:id="rId3"/>
    <p:sldLayoutId id="2147483668" r:id="rId4"/>
    <p:sldLayoutId id="2147483670" r:id="rId5"/>
    <p:sldLayoutId id="2147483669" r:id="rId6"/>
    <p:sldLayoutId id="2147483671" r:id="rId7"/>
    <p:sldLayoutId id="2147483672" r:id="rId8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000" b="1" kern="120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kumimoji="1" kern="120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n-cs"/>
        </a:defRPr>
      </a:lvl1pPr>
      <a:lvl2pPr marL="452438" indent="-273050" algn="l" rtl="0" fontAlgn="base">
        <a:lnSpc>
          <a:spcPct val="90000"/>
        </a:lnSpc>
        <a:spcBef>
          <a:spcPts val="500"/>
        </a:spcBef>
        <a:spcAft>
          <a:spcPct val="0"/>
        </a:spcAft>
        <a:buFont typeface="Meiryo UI" panose="020B0604030504040204" pitchFamily="50" charset="-128"/>
        <a:buChar char="—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https://note.com/michiko_sugihara/n/nd86ed438d09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https://note.com/michiko_sugihara/n/n5b10e9183ca2" TargetMode="External"/><Relationship Id="rId5" Type="http://schemas.openxmlformats.org/officeDocument/2006/relationships/hyperlink" Target="mailto:https://note.com/michiko_sugihara/n/n1838fa4add7a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30CFE-0607-FE4B-0E9C-2FEBCBE2D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87D89D-CB58-FEBD-6BF8-73A834F6E7DA}"/>
              </a:ext>
            </a:extLst>
          </p:cNvPr>
          <p:cNvSpPr txBox="1"/>
          <p:nvPr/>
        </p:nvSpPr>
        <p:spPr>
          <a:xfrm>
            <a:off x="0" y="0"/>
            <a:ext cx="9906000" cy="908720"/>
          </a:xfrm>
          <a:prstGeom prst="rect">
            <a:avLst/>
          </a:prstGeom>
          <a:solidFill>
            <a:srgbClr val="91C2CA"/>
          </a:solidFill>
          <a:ln w="12700">
            <a:noFill/>
          </a:ln>
        </p:spPr>
        <p:txBody>
          <a:bodyPr wrap="square" lIns="54000" tIns="54000" rIns="54000" bIns="54000" rtlCol="0" anchor="t" anchorCtr="0">
            <a:noAutofit/>
          </a:bodyPr>
          <a:lstStyle/>
          <a:p>
            <a:pPr algn="ctr" defTabSz="495330">
              <a:spcBef>
                <a:spcPts val="528"/>
              </a:spcBef>
              <a:spcAft>
                <a:spcPct val="0"/>
              </a:spcAft>
            </a:pPr>
            <a:endParaRPr kumimoji="1" lang="ja-JP" altLang="en-US" sz="2400" dirty="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8" name="Picture 2" descr="https://fbcdn-profile-a.akamaihd.net/hprofile-ak-prn2/v/t1.0-1/p50x50/644349_780100588673006_138880868_n.png?oh=81cd2074b2e186d504b8140cbaf3194e&amp;oe=55C6C096&amp;__gda__=1438977451_be0a700fc55be50cd72a6038b15eafa6">
            <a:extLst>
              <a:ext uri="{FF2B5EF4-FFF2-40B4-BE49-F238E27FC236}">
                <a16:creationId xmlns:a16="http://schemas.microsoft.com/office/drawing/2014/main" id="{5E470975-5B1B-7B77-1096-CB31096D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139084"/>
            <a:ext cx="641307" cy="6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B582559-15F7-2B8D-7146-6463149E9BDC}"/>
              </a:ext>
            </a:extLst>
          </p:cNvPr>
          <p:cNvCxnSpPr/>
          <p:nvPr/>
        </p:nvCxnSpPr>
        <p:spPr>
          <a:xfrm>
            <a:off x="0" y="3789040"/>
            <a:ext cx="9906000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C4BBB27-8A23-55A3-A361-F80461DC22F1}"/>
              </a:ext>
            </a:extLst>
          </p:cNvPr>
          <p:cNvSpPr/>
          <p:nvPr/>
        </p:nvSpPr>
        <p:spPr>
          <a:xfrm>
            <a:off x="708" y="2060848"/>
            <a:ext cx="990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/>
              <a:t>スタートアップ基礎用語集</a:t>
            </a:r>
            <a:endParaRPr lang="ja-JP" altLang="en-US" sz="4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135644-E190-4F77-FBDD-B6EDB05FAD2E}"/>
              </a:ext>
            </a:extLst>
          </p:cNvPr>
          <p:cNvSpPr txBox="1"/>
          <p:nvPr/>
        </p:nvSpPr>
        <p:spPr>
          <a:xfrm>
            <a:off x="0" y="4077075"/>
            <a:ext cx="9906000" cy="2516264"/>
          </a:xfrm>
          <a:prstGeom prst="rect">
            <a:avLst/>
          </a:prstGeom>
          <a:noFill/>
        </p:spPr>
        <p:txBody>
          <a:bodyPr wrap="square" lIns="53975" tIns="53975" rIns="53975" bIns="53975" rtlCol="0" anchor="ctr">
            <a:noAutofit/>
          </a:bodyPr>
          <a:lstStyle/>
          <a:p>
            <a:pPr marL="165894" indent="-165894" algn="ctr"/>
            <a:r>
              <a:rPr kumimoji="1" lang="en-US" altLang="ja-JP" sz="2400">
                <a:latin typeface="メイリオ" panose="020B0604030504040204" pitchFamily="50" charset="-128"/>
                <a:ea typeface="メイリオ" panose="020B0604030504040204" pitchFamily="50" charset="-128"/>
              </a:rPr>
              <a:t>ICT Mentor Platform </a:t>
            </a:r>
            <a:r>
              <a: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rPr>
              <a:t>事務局　</a:t>
            </a:r>
            <a:endParaRPr kumimoji="1"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65894" indent="-165894" algn="ctr"/>
            <a:r>
              <a: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240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40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rPr>
              <a:t>月）</a:t>
            </a:r>
            <a:endParaRPr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37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3A11D-1E4E-61F9-137A-79905652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77DC-D78A-F726-DE7F-81BBDEEE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スタートアップ基礎用語集</a:t>
            </a:r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48A522-DC4D-D63E-0497-451563CFD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8766"/>
              </p:ext>
            </p:extLst>
          </p:nvPr>
        </p:nvGraphicFramePr>
        <p:xfrm>
          <a:off x="100012" y="666750"/>
          <a:ext cx="9705976" cy="516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61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sz="14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用語（英語）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rPr sz="14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意味（日本語）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Startup（スタートアップ）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急成長を目指す創業初期の企業。新技術・革新的ビジネスモデルを活用。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Pivot（ピボット）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ビジネスモデルや方向性の見直し・修正。仮説検証の結果として行われる。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MVP (Minimum Viable Product)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最小限の機能を持つ製品。市場の反応を素早く検証するための試作品。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PMF (Product Market Fit)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製品と市場ニーズが合致し、顧客が自発的に使いたくなる状態。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Unicorn（ユニコーン）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評価額10億ドル以上の未上場スタートアップ企業。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Seed / Early / Series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資金調達フェーズ。Seed（創業初期）、Early（成長初期）、Series A（本格展開）。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VC (Venture Capital)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未上場企業に投資するファンド。将来的なExitを前提に出資。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Angel Investor（エンジェル投資家）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個人としてスタートアップに資金提供する投資家。初期段階に多い。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Accelerator（アクセラレーター）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短期間で成長を促す支援プログラム。メンタリングや資金提供を含む。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Incubator（インキュベーター）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起業準備段階から支援。オフィス提供や起業ノウハウの提供。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Exit（イグジット）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投資回収の手段。IPO（上場）やM&amp;A（買収）を通じて実現。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868"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Due Diligence（デューデリジェンス）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200"/>
                      </a:pPr>
                      <a:r>
                        <a:rPr sz="1400"/>
                        <a:t>投資・買収前の精査。事業・財務・法務などのリスク評価を行う。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74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EE37A-E5D5-0635-DA0C-26DCC342D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F21EAF3-7C90-33AB-CDCD-AF9F8FA7EDC4}"/>
              </a:ext>
            </a:extLst>
          </p:cNvPr>
          <p:cNvSpPr txBox="1">
            <a:spLocks/>
          </p:cNvSpPr>
          <p:nvPr/>
        </p:nvSpPr>
        <p:spPr>
          <a:xfrm>
            <a:off x="220833" y="180988"/>
            <a:ext cx="8543925" cy="348073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ja-JP" sz="2000" b="1" dirty="0">
                <a:latin typeface="+mn-ea"/>
                <a:ea typeface="+mn-ea"/>
                <a:cs typeface="Meiryo UI" panose="020B0604030504040204" pitchFamily="50" charset="-128"/>
              </a:rPr>
              <a:t>スタートアップ支援初心者向けの情報</a:t>
            </a:r>
            <a:endParaRPr lang="ja-JP" altLang="en-US" sz="2000" b="1" dirty="0">
              <a:latin typeface="+mn-ea"/>
              <a:ea typeface="+mn-ea"/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4237B2BD-CD80-F6F5-A12B-6E8DF56FEB61}"/>
              </a:ext>
            </a:extLst>
          </p:cNvPr>
          <p:cNvSpPr txBox="1">
            <a:spLocks/>
          </p:cNvSpPr>
          <p:nvPr/>
        </p:nvSpPr>
        <p:spPr>
          <a:xfrm>
            <a:off x="210652" y="1040096"/>
            <a:ext cx="9484695" cy="16442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2438" indent="-27305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Meiryo UI" panose="020B0604030504040204" pitchFamily="50" charset="-128"/>
              <a:buChar char="—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17">
              <a:buFont typeface="+mj-lt"/>
              <a:buAutoNum type="arabicPeriod"/>
            </a:pPr>
            <a:r>
              <a:rPr lang="ja-JP" altLang="en-US" sz="1400" b="1"/>
              <a:t>よく使われる言葉の意味を整理する</a:t>
            </a:r>
            <a:br>
              <a:rPr lang="ja-JP" altLang="en-US" sz="1400"/>
            </a:br>
            <a:r>
              <a:rPr lang="ja-JP" altLang="en-US" sz="1400"/>
              <a:t>　「スタートアップ」や「アクセラレーター」など、基本用語の意味を把握することで、関連する会話や資料の内容が理解しやすくなる。</a:t>
            </a:r>
            <a:endParaRPr lang="en-US" altLang="ja-JP" sz="1400"/>
          </a:p>
          <a:p>
            <a:pPr marL="342900" indent="-342900" defTabSz="685817">
              <a:buFont typeface="+mj-lt"/>
              <a:buAutoNum type="arabicPeriod"/>
            </a:pPr>
            <a:r>
              <a:rPr lang="ja-JP" altLang="en-US" sz="1400" b="1"/>
              <a:t>支援の進め方や関わり方を具体的に知る</a:t>
            </a:r>
            <a:br>
              <a:rPr lang="ja-JP" altLang="en-US" sz="1400"/>
            </a:br>
            <a:r>
              <a:rPr lang="ja-JP" altLang="en-US" sz="1400"/>
              <a:t>　スタートアップ支援の現場で求められる姿勢や連携の考え方など、実務に役立つ視点が得られる。</a:t>
            </a:r>
            <a:endParaRPr lang="en-US" altLang="ja-JP" sz="1400"/>
          </a:p>
          <a:p>
            <a:pPr marL="342900" indent="-342900" defTabSz="685817">
              <a:buFont typeface="+mj-lt"/>
              <a:buAutoNum type="arabicPeriod"/>
            </a:pPr>
            <a:r>
              <a:rPr lang="ja-JP" altLang="en-US" sz="1400" b="1"/>
              <a:t>地域や社会との関係性を意識する。</a:t>
            </a:r>
            <a:endParaRPr lang="en-US" altLang="ja-JP" sz="1400" b="1"/>
          </a:p>
          <a:p>
            <a:pPr defTabSz="685817"/>
            <a:r>
              <a:rPr lang="ja-JP" altLang="en-US" sz="1400" b="1"/>
              <a:t>　　　</a:t>
            </a:r>
            <a:r>
              <a:rPr lang="ja-JP" altLang="en-US" sz="1400"/>
              <a:t>スタートアップ支援は、地域課題の解決や社会的な意義とも深く関わっており、その背景や事例に触れること</a:t>
            </a:r>
            <a:endParaRPr lang="en-US" altLang="ja-JP" sz="1400"/>
          </a:p>
          <a:p>
            <a:pPr defTabSz="685817"/>
            <a:r>
              <a:rPr lang="ja-JP" altLang="en-US" sz="1400"/>
              <a:t>　　　ができる。</a:t>
            </a:r>
            <a:endParaRPr lang="en-US" altLang="ja-JP" sz="1400" b="1"/>
          </a:p>
          <a:p>
            <a:pPr defTabSz="685817"/>
            <a:endParaRPr lang="en-US" altLang="ja-JP" sz="1400" b="1"/>
          </a:p>
          <a:p>
            <a:pPr marL="342900" indent="-342900" defTabSz="685817">
              <a:buFont typeface="+mj-lt"/>
              <a:buAutoNum type="arabicPeriod"/>
            </a:pPr>
            <a:endParaRPr lang="en-US" altLang="ja-JP" sz="1400"/>
          </a:p>
          <a:p>
            <a:pPr marL="342900" indent="-342900" defTabSz="685817">
              <a:buFont typeface="+mj-lt"/>
              <a:buAutoNum type="arabicPeriod"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94514F-A25F-BA8A-E4C4-D121EB9A8EE5}"/>
              </a:ext>
            </a:extLst>
          </p:cNvPr>
          <p:cNvSpPr/>
          <p:nvPr/>
        </p:nvSpPr>
        <p:spPr>
          <a:xfrm>
            <a:off x="210652" y="646722"/>
            <a:ext cx="9484695" cy="3692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>
                <a:solidFill>
                  <a:schemeClr val="bg1"/>
                </a:solidFill>
              </a:rPr>
              <a:t>スタートアップ</a:t>
            </a:r>
            <a:r>
              <a:rPr lang="ja-JP" altLang="en-US" sz="1600" b="1" dirty="0">
                <a:solidFill>
                  <a:schemeClr val="bg1"/>
                </a:solidFill>
              </a:rPr>
              <a:t>支援における基礎</a:t>
            </a:r>
            <a:r>
              <a:rPr lang="ja-JP" altLang="en-US" sz="1600" b="1">
                <a:solidFill>
                  <a:schemeClr val="bg1"/>
                </a:solidFill>
              </a:rPr>
              <a:t>知識インプット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2D647005-1F1A-20D8-2FB6-AF74656CB4FA}"/>
              </a:ext>
            </a:extLst>
          </p:cNvPr>
          <p:cNvSpPr txBox="1">
            <a:spLocks/>
          </p:cNvSpPr>
          <p:nvPr/>
        </p:nvSpPr>
        <p:spPr>
          <a:xfrm>
            <a:off x="5010780" y="4318520"/>
            <a:ext cx="3808312" cy="156079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4875"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D4D710F-8FB1-B4E7-2708-BF21042F5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71480"/>
              </p:ext>
            </p:extLst>
          </p:nvPr>
        </p:nvGraphicFramePr>
        <p:xfrm>
          <a:off x="268432" y="2726498"/>
          <a:ext cx="9484696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2348">
                  <a:extLst>
                    <a:ext uri="{9D8B030D-6E8A-4147-A177-3AD203B41FA5}">
                      <a16:colId xmlns:a16="http://schemas.microsoft.com/office/drawing/2014/main" val="3086670930"/>
                    </a:ext>
                  </a:extLst>
                </a:gridCol>
                <a:gridCol w="4742348">
                  <a:extLst>
                    <a:ext uri="{9D8B030D-6E8A-4147-A177-3AD203B41FA5}">
                      <a16:colId xmlns:a16="http://schemas.microsoft.com/office/drawing/2014/main" val="1501306114"/>
                    </a:ext>
                  </a:extLst>
                </a:gridCol>
              </a:tblGrid>
              <a:tr h="1872000">
                <a:tc>
                  <a:txBody>
                    <a:bodyPr/>
                    <a:lstStyle/>
                    <a:p>
                      <a:r>
                        <a:rPr kumimoji="1" lang="ja-JP" altLang="en-US" sz="1600">
                          <a:solidFill>
                            <a:schemeClr val="tx1"/>
                          </a:solidFill>
                        </a:rPr>
                        <a:t>知っているようで知らないキーワード</a:t>
                      </a:r>
                      <a:r>
                        <a:rPr kumimoji="1" lang="en-US" altLang="ja-JP" sz="1600">
                          <a:solidFill>
                            <a:schemeClr val="tx1"/>
                          </a:solidFill>
                        </a:rPr>
                        <a:t>No.1</a:t>
                      </a:r>
                      <a:r>
                        <a:rPr kumimoji="1" lang="ja-JP" altLang="en-US" sz="1600">
                          <a:solidFill>
                            <a:schemeClr val="tx1"/>
                          </a:solidFill>
                        </a:rPr>
                        <a:t>「スタートアップ」って何ですか？</a:t>
                      </a:r>
                    </a:p>
                    <a:p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知っているようで知らないキーワード　</a:t>
                      </a:r>
                      <a:r>
                        <a:rPr kumimoji="1" lang="en-US" altLang="ja-JP" sz="16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No.2</a:t>
                      </a:r>
                      <a:r>
                        <a:rPr kumimoji="1" lang="ja-JP" altLang="en-US" sz="16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「アクセラレータ」</a:t>
                      </a:r>
                    </a:p>
                    <a:p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1656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r>
                        <a:rPr kumimoji="1" lang="ja-JP" altLang="en-US" sz="1600" b="1"/>
                        <a:t>知っているようで知らないキーワード</a:t>
                      </a:r>
                      <a:r>
                        <a:rPr kumimoji="1" lang="en-US" altLang="ja-JP" sz="1600" b="1"/>
                        <a:t>No.</a:t>
                      </a:r>
                      <a:r>
                        <a:rPr kumimoji="1" lang="ja-JP" altLang="en-US" sz="1600" b="1"/>
                        <a:t>３「オープンイノベーション」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知っているようで知らないキーワード　</a:t>
                      </a:r>
                      <a:r>
                        <a:rPr kumimoji="1" lang="en-US" altLang="ja-JP" sz="16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No.4</a:t>
                      </a:r>
                      <a:r>
                        <a:rPr kumimoji="1" lang="ja-JP" altLang="en-US" sz="16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「ベンチャーキャピタル」</a:t>
                      </a:r>
                    </a:p>
                    <a:p>
                      <a:endParaRPr kumimoji="1" lang="ja-JP" altLang="en-US" sz="16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584675"/>
                  </a:ext>
                </a:extLst>
              </a:tr>
            </a:tbl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B07E54BA-BD1B-113B-0624-21E1A422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18" r="18152" b="30675"/>
          <a:stretch>
            <a:fillRect/>
          </a:stretch>
        </p:blipFill>
        <p:spPr>
          <a:xfrm>
            <a:off x="452500" y="5176448"/>
            <a:ext cx="1836205" cy="107506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A31B552-290C-5C30-02A6-93FC548C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47" r="9525" b="29565"/>
          <a:stretch>
            <a:fillRect/>
          </a:stretch>
        </p:blipFill>
        <p:spPr>
          <a:xfrm>
            <a:off x="5194075" y="3252541"/>
            <a:ext cx="1440160" cy="93675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C61D198-E450-A8D3-672B-15F7150FAC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568" r="9657" b="34508"/>
          <a:stretch>
            <a:fillRect/>
          </a:stretch>
        </p:blipFill>
        <p:spPr>
          <a:xfrm>
            <a:off x="5197354" y="5201831"/>
            <a:ext cx="1523256" cy="102429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77DFE4D-FE1D-8688-F132-0619C7C8168D}"/>
              </a:ext>
            </a:extLst>
          </p:cNvPr>
          <p:cNvSpPr/>
          <p:nvPr/>
        </p:nvSpPr>
        <p:spPr>
          <a:xfrm>
            <a:off x="2648744" y="5201831"/>
            <a:ext cx="2059903" cy="1024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 anchorCtr="0"/>
          <a:lstStyle/>
          <a:p>
            <a:pPr algn="ctr"/>
            <a:r>
              <a:rPr kumimoji="1" lang="en-US" altLang="ja-JP" sz="1400" b="1">
                <a:solidFill>
                  <a:schemeClr val="tx1"/>
                </a:solidFill>
                <a:latin typeface="+mn-ea"/>
                <a:cs typeface="メイリオ" panose="020B0604030504040204" pitchFamily="50" charset="-128"/>
                <a:hlinkClick r:id="rId5"/>
              </a:rPr>
              <a:t>https://note.com/michiko_sugihara/n/n1838fa4add7a</a:t>
            </a:r>
            <a:endParaRPr kumimoji="1" lang="ja-JP" altLang="en-US" sz="1400" b="1" dirty="0">
              <a:solidFill>
                <a:schemeClr val="tx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80563D1-F7F5-D67A-141F-98CE05912AA8}"/>
              </a:ext>
            </a:extLst>
          </p:cNvPr>
          <p:cNvSpPr/>
          <p:nvPr/>
        </p:nvSpPr>
        <p:spPr>
          <a:xfrm>
            <a:off x="7134840" y="3120249"/>
            <a:ext cx="2059903" cy="1024299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 anchorCtr="0"/>
          <a:lstStyle/>
          <a:p>
            <a:pPr algn="ctr"/>
            <a:r>
              <a:rPr kumimoji="1" lang="en-US" altLang="ja-JP" sz="1400" b="1">
                <a:solidFill>
                  <a:schemeClr val="accent2">
                    <a:lumMod val="20000"/>
                    <a:lumOff val="80000"/>
                  </a:schemeClr>
                </a:solidFill>
                <a:latin typeface="+mn-ea"/>
                <a:cs typeface="メイリオ" panose="020B0604030504040204" pitchFamily="50" charset="-128"/>
                <a:hlinkClick r:id="rId6"/>
              </a:rPr>
              <a:t>https://note.com/michiko_sugihara/n/n5b10e9183ca2</a:t>
            </a:r>
            <a:endParaRPr kumimoji="1" lang="ja-JP" altLang="en-US" sz="1400" b="1" dirty="0">
              <a:solidFill>
                <a:schemeClr val="accent2">
                  <a:lumMod val="20000"/>
                  <a:lumOff val="80000"/>
                </a:schemeClr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36F1A2F-0191-7355-85C8-6A74AC678B95}"/>
              </a:ext>
            </a:extLst>
          </p:cNvPr>
          <p:cNvSpPr/>
          <p:nvPr/>
        </p:nvSpPr>
        <p:spPr>
          <a:xfrm>
            <a:off x="7299139" y="5201830"/>
            <a:ext cx="2059903" cy="1024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 anchorCtr="0"/>
          <a:lstStyle/>
          <a:p>
            <a:pPr algn="ctr"/>
            <a:r>
              <a:rPr kumimoji="1" lang="en-US" altLang="ja-JP" sz="1400" b="1">
                <a:solidFill>
                  <a:schemeClr val="tx1"/>
                </a:solidFill>
                <a:latin typeface="+mn-ea"/>
                <a:cs typeface="メイリオ" panose="020B0604030504040204" pitchFamily="50" charset="-128"/>
              </a:rPr>
              <a:t>Coming Soon</a:t>
            </a:r>
            <a:endParaRPr kumimoji="1" lang="ja-JP" altLang="en-US" sz="1400" b="1" dirty="0">
              <a:solidFill>
                <a:schemeClr val="tx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24" name="正方形/長方形 23">
            <a:hlinkClick r:id="rId7"/>
            <a:extLst>
              <a:ext uri="{FF2B5EF4-FFF2-40B4-BE49-F238E27FC236}">
                <a16:creationId xmlns:a16="http://schemas.microsoft.com/office/drawing/2014/main" id="{66A1CAE0-0638-4804-C941-B0E77E6F88E5}"/>
              </a:ext>
            </a:extLst>
          </p:cNvPr>
          <p:cNvSpPr/>
          <p:nvPr/>
        </p:nvSpPr>
        <p:spPr>
          <a:xfrm>
            <a:off x="2835318" y="3317822"/>
            <a:ext cx="2059903" cy="1024299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 anchorCtr="0"/>
          <a:lstStyle/>
          <a:p>
            <a:pPr algn="ctr"/>
            <a:r>
              <a:rPr kumimoji="1" lang="en-US" altLang="ja-JP" sz="1400" b="1">
                <a:solidFill>
                  <a:schemeClr val="tx1"/>
                </a:solidFill>
                <a:latin typeface="+mn-ea"/>
                <a:cs typeface="メイリオ" panose="020B0604030504040204" pitchFamily="50" charset="-128"/>
                <a:hlinkClick r:id="rId7"/>
              </a:rPr>
              <a:t>https://note.com/michiko_sugihara/n/nd86ed438d098</a:t>
            </a:r>
            <a:endParaRPr kumimoji="1" lang="ja-JP" altLang="en-US" sz="1400" b="1" dirty="0">
              <a:solidFill>
                <a:schemeClr val="tx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A3FAB39B-362A-2248-2D8F-DEA707B9C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8733778"/>
      </p:ext>
    </p:extLst>
  </p:cSld>
  <p:clrMapOvr>
    <a:masterClrMapping/>
  </p:clrMapOvr>
</p:sld>
</file>

<file path=ppt/theme/theme1.xml><?xml version="1.0" encoding="utf-8"?>
<a:theme xmlns:a="http://schemas.openxmlformats.org/drawingml/2006/main" name="FIJフォーマット">
  <a:themeElements>
    <a:clrScheme name="For Ideal Japan">
      <a:dk1>
        <a:srgbClr val="333333"/>
      </a:dk1>
      <a:lt1>
        <a:srgbClr val="FFFFFF"/>
      </a:lt1>
      <a:dk2>
        <a:srgbClr val="116A64"/>
      </a:dk2>
      <a:lt2>
        <a:srgbClr val="76ACA6"/>
      </a:lt2>
      <a:accent1>
        <a:srgbClr val="DCE7E5"/>
      </a:accent1>
      <a:accent2>
        <a:srgbClr val="91C2CA"/>
      </a:accent2>
      <a:accent3>
        <a:srgbClr val="E198AA"/>
      </a:accent3>
      <a:accent4>
        <a:srgbClr val="7CBD81"/>
      </a:accent4>
      <a:accent5>
        <a:srgbClr val="E2955B"/>
      </a:accent5>
      <a:accent6>
        <a:srgbClr val="F6D167"/>
      </a:accent6>
      <a:hlink>
        <a:srgbClr val="76ACA6"/>
      </a:hlink>
      <a:folHlink>
        <a:srgbClr val="B5D6D0"/>
      </a:folHlink>
    </a:clrScheme>
    <a:fontScheme name="For Ideal Japan">
      <a:majorFont>
        <a:latin typeface="游ゴシック Medium"/>
        <a:ea typeface="游ゴシック Medium"/>
        <a:cs typeface=""/>
      </a:majorFont>
      <a:minorFont>
        <a:latin typeface="游ゴシック Medium"/>
        <a:ea typeface="游ゴシック Medium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>
          <a:noFill/>
        </a:ln>
      </a:spPr>
      <a:bodyPr lIns="108000" tIns="0" rIns="108000" bIns="0" rtlCol="0" anchor="ctr" anchorCtr="0"/>
      <a:lstStyle>
        <a:defPPr algn="ctr">
          <a:defRPr kumimoji="1" sz="1400" b="1" dirty="0">
            <a:solidFill>
              <a:schemeClr val="bg1"/>
            </a:solidFill>
            <a:latin typeface="+mn-ea"/>
            <a:cs typeface="メイリオ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72000" bIns="36000" rtlCol="0" anchor="ctr">
        <a:normAutofit/>
      </a:bodyPr>
      <a:lstStyle>
        <a:defPPr marL="0" marR="0" indent="0" defTabSz="914400" eaLnBrk="1" fontAlgn="auto" latinLnBrk="0" hangingPunct="1">
          <a:lnSpc>
            <a:spcPct val="11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defRPr kumimoji="1" sz="1200" kern="0" dirty="0" smtClean="0">
            <a:latin typeface="Meiryo UI" panose="020B0604030504040204" pitchFamily="50" charset="-128"/>
            <a:ea typeface="Meiryo UI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4562</TotalTime>
  <Words>378</Words>
  <Application>Microsoft Office PowerPoint</Application>
  <PresentationFormat>A4 210 x 297 mm</PresentationFormat>
  <Paragraphs>47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游ゴシック</vt:lpstr>
      <vt:lpstr>游ゴシック Medium</vt:lpstr>
      <vt:lpstr>Arial</vt:lpstr>
      <vt:lpstr>Wingdings</vt:lpstr>
      <vt:lpstr>FIJフォーマット</vt:lpstr>
      <vt:lpstr>PowerPoint プレゼンテーション</vt:lpstr>
      <vt:lpstr>スタートアップ基礎用語集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花井 衣理</dc:creator>
  <cp:lastModifiedBy>千春 釼持</cp:lastModifiedBy>
  <cp:revision>646</cp:revision>
  <cp:lastPrinted>2020-01-17T02:02:00Z</cp:lastPrinted>
  <dcterms:created xsi:type="dcterms:W3CDTF">2018-08-21T08:06:00Z</dcterms:created>
  <dcterms:modified xsi:type="dcterms:W3CDTF">2025-07-08T04:50:45Z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0x01010027198BB564F5CD46ACCFC54C76A29EE8</vt:lpwstr>
  </property>
  <property fmtid="{D5CDD505-2E9C-101B-9397-08002B2CF9AE}" pid="3" name="KSOProductBuildVer">
    <vt:lpwstr>1041-10.8.2.6709</vt:lpwstr>
  </property>
</Properties>
</file>